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791" r:id="rId4"/>
    <p:sldMasterId id="2147484200" r:id="rId5"/>
  </p:sldMasterIdLst>
  <p:notesMasterIdLst>
    <p:notesMasterId r:id="rId44"/>
  </p:notesMasterIdLst>
  <p:handoutMasterIdLst>
    <p:handoutMasterId r:id="rId45"/>
  </p:handoutMasterIdLst>
  <p:sldIdLst>
    <p:sldId id="256" r:id="rId6"/>
    <p:sldId id="341" r:id="rId7"/>
    <p:sldId id="396" r:id="rId8"/>
    <p:sldId id="397" r:id="rId9"/>
    <p:sldId id="399" r:id="rId10"/>
    <p:sldId id="342" r:id="rId11"/>
    <p:sldId id="343" r:id="rId12"/>
    <p:sldId id="345" r:id="rId13"/>
    <p:sldId id="344" r:id="rId14"/>
    <p:sldId id="398" r:id="rId15"/>
    <p:sldId id="346" r:id="rId16"/>
    <p:sldId id="348" r:id="rId17"/>
    <p:sldId id="401" r:id="rId18"/>
    <p:sldId id="402" r:id="rId19"/>
    <p:sldId id="403" r:id="rId20"/>
    <p:sldId id="404" r:id="rId21"/>
    <p:sldId id="405" r:id="rId22"/>
    <p:sldId id="406" r:id="rId23"/>
    <p:sldId id="407" r:id="rId24"/>
    <p:sldId id="408" r:id="rId25"/>
    <p:sldId id="409" r:id="rId26"/>
    <p:sldId id="411" r:id="rId27"/>
    <p:sldId id="412" r:id="rId28"/>
    <p:sldId id="413" r:id="rId29"/>
    <p:sldId id="414" r:id="rId30"/>
    <p:sldId id="415" r:id="rId31"/>
    <p:sldId id="416" r:id="rId32"/>
    <p:sldId id="417" r:id="rId33"/>
    <p:sldId id="418" r:id="rId34"/>
    <p:sldId id="419" r:id="rId35"/>
    <p:sldId id="420" r:id="rId36"/>
    <p:sldId id="430" r:id="rId37"/>
    <p:sldId id="422" r:id="rId38"/>
    <p:sldId id="423" r:id="rId39"/>
    <p:sldId id="424" r:id="rId40"/>
    <p:sldId id="425" r:id="rId41"/>
    <p:sldId id="426" r:id="rId42"/>
    <p:sldId id="427" r:id="rId43"/>
  </p:sldIdLst>
  <p:sldSz cx="9144000" cy="6858000" type="screen4x3"/>
  <p:notesSz cx="6858000" cy="9144000"/>
  <p:defaultTextStyle>
    <a:defPPr>
      <a:defRPr lang="ar-SA"/>
    </a:defPPr>
    <a:lvl1pPr algn="r" rtl="1" fontAlgn="base">
      <a:spcBef>
        <a:spcPct val="0"/>
      </a:spcBef>
      <a:spcAft>
        <a:spcPct val="0"/>
      </a:spcAft>
      <a:defRPr sz="2000" kern="1200">
        <a:solidFill>
          <a:schemeClr val="tx1"/>
        </a:solidFill>
        <a:latin typeface="Arial" charset="0"/>
        <a:ea typeface="+mn-ea"/>
        <a:cs typeface="Arial" charset="0"/>
      </a:defRPr>
    </a:lvl1pPr>
    <a:lvl2pPr marL="457200" algn="r" rtl="1" fontAlgn="base">
      <a:spcBef>
        <a:spcPct val="0"/>
      </a:spcBef>
      <a:spcAft>
        <a:spcPct val="0"/>
      </a:spcAft>
      <a:defRPr sz="2000" kern="1200">
        <a:solidFill>
          <a:schemeClr val="tx1"/>
        </a:solidFill>
        <a:latin typeface="Arial" charset="0"/>
        <a:ea typeface="+mn-ea"/>
        <a:cs typeface="Arial" charset="0"/>
      </a:defRPr>
    </a:lvl2pPr>
    <a:lvl3pPr marL="914400" algn="r" rtl="1" fontAlgn="base">
      <a:spcBef>
        <a:spcPct val="0"/>
      </a:spcBef>
      <a:spcAft>
        <a:spcPct val="0"/>
      </a:spcAft>
      <a:defRPr sz="2000" kern="1200">
        <a:solidFill>
          <a:schemeClr val="tx1"/>
        </a:solidFill>
        <a:latin typeface="Arial" charset="0"/>
        <a:ea typeface="+mn-ea"/>
        <a:cs typeface="Arial" charset="0"/>
      </a:defRPr>
    </a:lvl3pPr>
    <a:lvl4pPr marL="1371600" algn="r" rtl="1" fontAlgn="base">
      <a:spcBef>
        <a:spcPct val="0"/>
      </a:spcBef>
      <a:spcAft>
        <a:spcPct val="0"/>
      </a:spcAft>
      <a:defRPr sz="2000" kern="1200">
        <a:solidFill>
          <a:schemeClr val="tx1"/>
        </a:solidFill>
        <a:latin typeface="Arial" charset="0"/>
        <a:ea typeface="+mn-ea"/>
        <a:cs typeface="Arial" charset="0"/>
      </a:defRPr>
    </a:lvl4pPr>
    <a:lvl5pPr marL="1828800" algn="r" rtl="1"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00FF"/>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928" autoAdjust="0"/>
    <p:restoredTop sz="94624" autoAdjust="0"/>
  </p:normalViewPr>
  <p:slideViewPr>
    <p:cSldViewPr>
      <p:cViewPr varScale="1">
        <p:scale>
          <a:sx n="68" d="100"/>
          <a:sy n="68" d="100"/>
        </p:scale>
        <p:origin x="18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18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atin typeface="Arial" pitchFamily="34" charset="0"/>
                <a:cs typeface="Arial" pitchFamily="34" charset="0"/>
              </a:defRPr>
            </a:lvl1pPr>
          </a:lstStyle>
          <a:p>
            <a:pPr>
              <a:defRPr/>
            </a:pPr>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atin typeface="Arial" pitchFamily="34" charset="0"/>
                <a:cs typeface="Arial" pitchFamily="34" charset="0"/>
              </a:defRPr>
            </a:lvl1pPr>
          </a:lstStyle>
          <a:p>
            <a:pPr>
              <a:defRPr/>
            </a:pPr>
            <a:fld id="{7B8F9A86-8A81-4BB3-B20D-F68E10B2D36B}" type="datetimeFigureOut">
              <a:rPr lang="ar-SA"/>
              <a:pPr>
                <a:defRPr/>
              </a:pPr>
              <a:t>08/05/1440</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atin typeface="Arial" pitchFamily="34" charset="0"/>
                <a:cs typeface="Arial" pitchFamily="34" charset="0"/>
              </a:defRPr>
            </a:lvl1pPr>
          </a:lstStyle>
          <a:p>
            <a:pPr>
              <a:defRPr/>
            </a:pPr>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atin typeface="Arial" pitchFamily="34" charset="0"/>
                <a:cs typeface="Arial" pitchFamily="34" charset="0"/>
              </a:defRPr>
            </a:lvl1pPr>
          </a:lstStyle>
          <a:p>
            <a:pPr>
              <a:defRPr/>
            </a:pPr>
            <a:fld id="{DE76E873-1368-4300-8A1E-AE8630FC8BFC}" type="slidenum">
              <a:rPr lang="ar-SA"/>
              <a:pPr>
                <a:defRPr/>
              </a:pPr>
              <a:t>‹N°›</a:t>
            </a:fld>
            <a:endParaRPr lang="ar-SA"/>
          </a:p>
        </p:txBody>
      </p:sp>
    </p:spTree>
    <p:extLst>
      <p:ext uri="{BB962C8B-B14F-4D97-AF65-F5344CB8AC3E}">
        <p14:creationId xmlns:p14="http://schemas.microsoft.com/office/powerpoint/2010/main" val="1899497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fld id="{858AAE21-9DC0-4F03-813A-5B4847502BE5}" type="slidenum">
              <a:rPr lang="ar-SA"/>
              <a:pPr>
                <a:defRPr/>
              </a:pPr>
              <a:t>‹N°›</a:t>
            </a:fld>
            <a:endParaRPr lang="en-US" dirty="0"/>
          </a:p>
        </p:txBody>
      </p:sp>
    </p:spTree>
    <p:extLst>
      <p:ext uri="{BB962C8B-B14F-4D97-AF65-F5344CB8AC3E}">
        <p14:creationId xmlns:p14="http://schemas.microsoft.com/office/powerpoint/2010/main" val="392313168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ar-SA">
              <a:latin typeface="Arial" charset="0"/>
              <a:cs typeface="Arial" charset="0"/>
            </a:endParaRPr>
          </a:p>
        </p:txBody>
      </p:sp>
      <p:sp>
        <p:nvSpPr>
          <p:cNvPr id="20484" name="Slide Number Placeholder 3"/>
          <p:cNvSpPr>
            <a:spLocks noGrp="1"/>
          </p:cNvSpPr>
          <p:nvPr>
            <p:ph type="sldNum" sz="quarter" idx="5"/>
          </p:nvPr>
        </p:nvSpPr>
        <p:spPr>
          <a:noFill/>
        </p:spPr>
        <p:txBody>
          <a:bodyPr/>
          <a:lstStyle/>
          <a:p>
            <a:fld id="{4A33E91D-FB01-4FE4-8EB5-B119D658364D}" type="slidenum">
              <a:rPr lang="ar-SA" smtClean="0">
                <a:latin typeface="Arial" charset="0"/>
                <a:cs typeface="Arial" charset="0"/>
              </a:rPr>
              <a:pPr/>
              <a:t>1</a:t>
            </a:fld>
            <a:endParaRPr lang="en-US">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43000" y="685800"/>
            <a:ext cx="4572000" cy="3429000"/>
          </a:xfrm>
          <a:ln/>
        </p:spPr>
      </p:sp>
      <p:sp>
        <p:nvSpPr>
          <p:cNvPr id="106499" name="Rectangle 3"/>
          <p:cNvSpPr>
            <a:spLocks noGrp="1" noChangeArrowheads="1"/>
          </p:cNvSpPr>
          <p:nvPr>
            <p:ph type="body" idx="1"/>
          </p:nvPr>
        </p:nvSpPr>
        <p:spPr>
          <a:xfrm>
            <a:off x="685166" y="4343559"/>
            <a:ext cx="5487669" cy="4115117"/>
          </a:xfrm>
          <a:noFill/>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ar-SA">
              <a:latin typeface="Arial" charset="0"/>
              <a:cs typeface="Arial" charset="0"/>
            </a:endParaRPr>
          </a:p>
        </p:txBody>
      </p:sp>
      <p:sp>
        <p:nvSpPr>
          <p:cNvPr id="20484" name="Slide Number Placeholder 3"/>
          <p:cNvSpPr>
            <a:spLocks noGrp="1"/>
          </p:cNvSpPr>
          <p:nvPr>
            <p:ph type="sldNum" sz="quarter" idx="5"/>
          </p:nvPr>
        </p:nvSpPr>
        <p:spPr>
          <a:noFill/>
        </p:spPr>
        <p:txBody>
          <a:bodyPr/>
          <a:lstStyle/>
          <a:p>
            <a:fld id="{4A33E91D-FB01-4FE4-8EB5-B119D658364D}" type="slidenum">
              <a:rPr lang="ar-SA" smtClean="0">
                <a:latin typeface="Arial" charset="0"/>
                <a:cs typeface="Arial" charset="0"/>
              </a:rPr>
              <a:pPr/>
              <a:t>32</a:t>
            </a:fld>
            <a:endParaRPr lang="en-US">
              <a:latin typeface="Arial" charset="0"/>
              <a:cs typeface="Arial" charset="0"/>
            </a:endParaRPr>
          </a:p>
        </p:txBody>
      </p:sp>
    </p:spTree>
    <p:extLst>
      <p:ext uri="{BB962C8B-B14F-4D97-AF65-F5344CB8AC3E}">
        <p14:creationId xmlns:p14="http://schemas.microsoft.com/office/powerpoint/2010/main" val="1232893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Slide Number Placeholder 28"/>
          <p:cNvSpPr>
            <a:spLocks noGrp="1"/>
          </p:cNvSpPr>
          <p:nvPr>
            <p:ph type="sldNum" sz="quarter" idx="10"/>
          </p:nvPr>
        </p:nvSpPr>
        <p:spPr>
          <a:xfrm>
            <a:off x="1000125" y="6286500"/>
            <a:ext cx="1219200" cy="366713"/>
          </a:xfrm>
        </p:spPr>
        <p:txBody>
          <a:bodyPr/>
          <a:lstStyle>
            <a:lvl1pPr>
              <a:defRPr/>
            </a:lvl1pPr>
          </a:lstStyle>
          <a:p>
            <a:pPr>
              <a:defRPr/>
            </a:pPr>
            <a:fld id="{4DC20911-DD07-4CEB-A051-7D79F67BEFBC}" type="slidenum">
              <a:rPr lang="ar-SA"/>
              <a:pPr>
                <a:defRPr/>
              </a:pPr>
              <a:t>‹N°›</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latin typeface="Arial" pitchFamily="34" charset="0"/>
              <a:cs typeface="Arial" pitchFamily="34" charset="0"/>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GB" dirty="0"/>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F91E243F-620B-445B-8D78-100F90F3B704}" type="slidenum">
              <a:rPr lang="ar-SA"/>
              <a:pPr>
                <a:defRPr/>
              </a:pPr>
              <a:t>‹N°›</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GB"/>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C223F1E-5B51-4B95-9147-9E98E39BA195}" type="slidenum">
              <a:rPr lang="ar-SA"/>
              <a:pPr>
                <a:defRPr/>
              </a:pPr>
              <a:t>‹N°›</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latin typeface="Arial" pitchFamily="34" charset="0"/>
              <a:cs typeface="Arial" pitchFamily="34" charset="0"/>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latin typeface="Arial" pitchFamily="34" charset="0"/>
              <a:cs typeface="Arial" pitchFamily="34"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AE54F2E-C356-422A-8CBE-2B80FF7FA191}" type="slidenum">
              <a:rPr lang="ar-SA"/>
              <a:pPr>
                <a:defRPr/>
              </a:pPr>
              <a:t>‹N°›</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pPr>
              <a:defRPr/>
            </a:pPr>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80E06184-0CCC-456B-A052-CB8E56C0660F}" type="slidenum">
              <a:rPr lang="ar-SA"/>
              <a:pPr>
                <a:defRPr/>
              </a:pPr>
              <a:t>‹N°›</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pPr>
              <a:defRPr/>
            </a:pPr>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9AC5D3D5-7138-4B0D-9693-976BCB11E2D5}" type="slidenum">
              <a:rPr lang="ar-SA"/>
              <a:pPr>
                <a:defRPr/>
              </a:pPr>
              <a:t>‹N°›</a:t>
            </a:fld>
            <a:endParaRPr lang="ar-S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22EE99C3-9FD6-47BF-88D8-31C42CB52B1F}" type="slidenum">
              <a:rPr lang="ar-SA"/>
              <a:pPr>
                <a:defRPr/>
              </a:pPr>
              <a:t>‹N°›</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3"/>
          <p:cNvSpPr>
            <a:spLocks noGrp="1"/>
          </p:cNvSpPr>
          <p:nvPr>
            <p:ph type="dt" sz="half" idx="10"/>
          </p:nvPr>
        </p:nvSpPr>
        <p:spPr/>
        <p:txBody>
          <a:bodyPr/>
          <a:lstStyle>
            <a:lvl1pPr>
              <a:defRPr/>
            </a:lvl1pPr>
          </a:lstStyle>
          <a:p>
            <a:pPr>
              <a:defRPr/>
            </a:pPr>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46926921-12F4-4A03-AAA3-A9D2DEEFAC15}" type="slidenum">
              <a:rPr lang="ar-SA"/>
              <a:pPr>
                <a:defRPr/>
              </a:pPr>
              <a:t>‹N°›</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3"/>
          <p:cNvSpPr>
            <a:spLocks noGrp="1"/>
          </p:cNvSpPr>
          <p:nvPr>
            <p:ph type="dt" sz="half" idx="10"/>
          </p:nvPr>
        </p:nvSpPr>
        <p:spPr/>
        <p:txBody>
          <a:bodyPr/>
          <a:lstStyle>
            <a:lvl1pPr>
              <a:defRPr/>
            </a:lvl1pPr>
          </a:lstStyle>
          <a:p>
            <a:pPr>
              <a:defRPr/>
            </a:pPr>
            <a:endParaRPr lang="ar-SA"/>
          </a:p>
        </p:txBody>
      </p:sp>
      <p:sp>
        <p:nvSpPr>
          <p:cNvPr id="8" name="Footer Placeholder 4"/>
          <p:cNvSpPr>
            <a:spLocks noGrp="1"/>
          </p:cNvSpPr>
          <p:nvPr>
            <p:ph type="ftr" sz="quarter" idx="11"/>
          </p:nvPr>
        </p:nvSpPr>
        <p:spPr/>
        <p:txBody>
          <a:bodyPr/>
          <a:lstStyle>
            <a:lvl1pPr>
              <a:defRPr/>
            </a:lvl1pPr>
          </a:lstStyle>
          <a:p>
            <a:pPr>
              <a:defRPr/>
            </a:pPr>
            <a:endParaRPr lang="ar-SA"/>
          </a:p>
        </p:txBody>
      </p:sp>
      <p:sp>
        <p:nvSpPr>
          <p:cNvPr id="9" name="Slide Number Placeholder 5"/>
          <p:cNvSpPr>
            <a:spLocks noGrp="1"/>
          </p:cNvSpPr>
          <p:nvPr>
            <p:ph type="sldNum" sz="quarter" idx="12"/>
          </p:nvPr>
        </p:nvSpPr>
        <p:spPr/>
        <p:txBody>
          <a:bodyPr/>
          <a:lstStyle>
            <a:lvl1pPr>
              <a:defRPr/>
            </a:lvl1pPr>
          </a:lstStyle>
          <a:p>
            <a:pPr>
              <a:defRPr/>
            </a:pPr>
            <a:fld id="{84A6B88F-A1CB-42C4-A5A6-B6C155C08583}" type="slidenum">
              <a:rPr lang="ar-SA"/>
              <a:pPr>
                <a:defRPr/>
              </a:pPr>
              <a:t>‹N°›</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3"/>
          <p:cNvSpPr>
            <a:spLocks noGrp="1"/>
          </p:cNvSpPr>
          <p:nvPr>
            <p:ph type="dt" sz="half" idx="10"/>
          </p:nvPr>
        </p:nvSpPr>
        <p:spPr/>
        <p:txBody>
          <a:bodyPr/>
          <a:lstStyle>
            <a:lvl1pPr>
              <a:defRPr/>
            </a:lvl1pPr>
          </a:lstStyle>
          <a:p>
            <a:pPr>
              <a:defRPr/>
            </a:pPr>
            <a:endParaRPr lang="ar-SA"/>
          </a:p>
        </p:txBody>
      </p:sp>
      <p:sp>
        <p:nvSpPr>
          <p:cNvPr id="4" name="Footer Placeholder 4"/>
          <p:cNvSpPr>
            <a:spLocks noGrp="1"/>
          </p:cNvSpPr>
          <p:nvPr>
            <p:ph type="ftr" sz="quarter" idx="11"/>
          </p:nvPr>
        </p:nvSpPr>
        <p:spPr/>
        <p:txBody>
          <a:bodyPr/>
          <a:lstStyle>
            <a:lvl1pPr>
              <a:defRPr/>
            </a:lvl1pPr>
          </a:lstStyle>
          <a:p>
            <a:pPr>
              <a:defRPr/>
            </a:pPr>
            <a:endParaRPr lang="ar-SA"/>
          </a:p>
        </p:txBody>
      </p:sp>
      <p:sp>
        <p:nvSpPr>
          <p:cNvPr id="5" name="Slide Number Placeholder 5"/>
          <p:cNvSpPr>
            <a:spLocks noGrp="1"/>
          </p:cNvSpPr>
          <p:nvPr>
            <p:ph type="sldNum" sz="quarter" idx="12"/>
          </p:nvPr>
        </p:nvSpPr>
        <p:spPr/>
        <p:txBody>
          <a:bodyPr/>
          <a:lstStyle>
            <a:lvl1pPr>
              <a:defRPr/>
            </a:lvl1pPr>
          </a:lstStyle>
          <a:p>
            <a:pPr>
              <a:defRPr/>
            </a:pPr>
            <a:fld id="{D3F991A3-E6AB-4701-8135-C9BAB3C1F4E6}" type="slidenum">
              <a:rPr lang="ar-SA"/>
              <a:pPr>
                <a:defRPr/>
              </a:pPr>
              <a:t>‹N°›</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ar-SA"/>
          </a:p>
        </p:txBody>
      </p:sp>
      <p:sp>
        <p:nvSpPr>
          <p:cNvPr id="3" name="Footer Placeholder 4"/>
          <p:cNvSpPr>
            <a:spLocks noGrp="1"/>
          </p:cNvSpPr>
          <p:nvPr>
            <p:ph type="ftr" sz="quarter" idx="11"/>
          </p:nvPr>
        </p:nvSpPr>
        <p:spPr/>
        <p:txBody>
          <a:bodyPr/>
          <a:lstStyle>
            <a:lvl1pPr>
              <a:defRPr/>
            </a:lvl1pPr>
          </a:lstStyle>
          <a:p>
            <a:pPr>
              <a:defRPr/>
            </a:pPr>
            <a:endParaRPr lang="ar-SA"/>
          </a:p>
        </p:txBody>
      </p:sp>
      <p:sp>
        <p:nvSpPr>
          <p:cNvPr id="4" name="Slide Number Placeholder 5"/>
          <p:cNvSpPr>
            <a:spLocks noGrp="1"/>
          </p:cNvSpPr>
          <p:nvPr>
            <p:ph type="sldNum" sz="quarter" idx="12"/>
          </p:nvPr>
        </p:nvSpPr>
        <p:spPr/>
        <p:txBody>
          <a:bodyPr/>
          <a:lstStyle>
            <a:lvl1pPr>
              <a:defRPr/>
            </a:lvl1pPr>
          </a:lstStyle>
          <a:p>
            <a:pPr>
              <a:defRPr/>
            </a:pPr>
            <a:fld id="{21DC089F-5FD1-4460-86AF-233A176E5E9D}" type="slidenum">
              <a:rPr lang="ar-SA"/>
              <a:pPr>
                <a:defRPr/>
              </a:pPr>
              <a:t>‹N°›</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219200"/>
            <a:ext cx="82296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GB"/>
          </a:p>
        </p:txBody>
      </p:sp>
      <p:sp>
        <p:nvSpPr>
          <p:cNvPr id="5" name="Footer Placeholder 2"/>
          <p:cNvSpPr>
            <a:spLocks noGrp="1"/>
          </p:cNvSpPr>
          <p:nvPr>
            <p:ph type="ftr" sz="quarter" idx="11"/>
          </p:nvPr>
        </p:nvSpPr>
        <p:spPr/>
        <p:txBody>
          <a:bodyPr/>
          <a:lstStyle>
            <a:lvl1pPr algn="ctr" rtl="0">
              <a:spcBef>
                <a:spcPct val="50000"/>
              </a:spcBef>
              <a:defRPr sz="1400" b="1">
                <a:solidFill>
                  <a:srgbClr val="0070C0"/>
                </a:solidFill>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59B1905-D088-4D62-B2CA-6692254A56A0}" type="slidenum">
              <a:rPr lang="ar-SA"/>
              <a:pPr>
                <a:defRPr/>
              </a:pPr>
              <a:t>‹N°›</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DB689514-B3D7-497A-9A18-BF9619D7D845}" type="slidenum">
              <a:rPr lang="ar-SA"/>
              <a:pPr>
                <a:defRPr/>
              </a:pPr>
              <a:t>‹N°›</a:t>
            </a:fld>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BA14EE42-2973-4128-B8DC-0CFB54638FAE}" type="slidenum">
              <a:rPr lang="ar-SA"/>
              <a:pPr>
                <a:defRPr/>
              </a:pPr>
              <a:t>‹N°›</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pPr>
              <a:defRPr/>
            </a:pPr>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24C15AB4-5EE6-4609-8620-FF203E415FC3}" type="slidenum">
              <a:rPr lang="ar-SA"/>
              <a:pPr>
                <a:defRPr/>
              </a:pPr>
              <a:t>‹N°›</a:t>
            </a:fld>
            <a:endParaRPr lang="ar-S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pPr>
              <a:defRPr/>
            </a:pPr>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F04E0240-1353-4C9D-B133-14CBA51FB15E}" type="slidenum">
              <a:rPr lang="ar-SA"/>
              <a:pPr>
                <a:defRPr/>
              </a:pPr>
              <a:t>‹N°›</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lgn="ctr" rtl="0">
              <a:spcBef>
                <a:spcPct val="50000"/>
              </a:spcBef>
              <a:defRPr sz="1400" b="1">
                <a:solidFill>
                  <a:srgbClr val="0070C0"/>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74BBBAE-142D-4993-8E99-FFF8E71BF169}" type="slidenum">
              <a:rPr lang="ar-SA"/>
              <a:pPr>
                <a:defRPr/>
              </a:pPr>
              <a:t>‹N°›</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a:t>Click to edit Master title style</a:t>
            </a:r>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endParaRPr lang="en-GB" dirty="0"/>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B05F7875-F676-4A1D-A696-25ED97E125DA}" type="slidenum">
              <a:rPr lang="ar-SA"/>
              <a:pPr>
                <a:defRPr/>
              </a:pPr>
              <a:t>‹N°›</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a:t>Click to edit Master title style</a:t>
            </a:r>
          </a:p>
        </p:txBody>
      </p:sp>
      <p:sp>
        <p:nvSpPr>
          <p:cNvPr id="9" name="Content Placeholder 8"/>
          <p:cNvSpPr>
            <a:spLocks noGrp="1"/>
          </p:cNvSpPr>
          <p:nvPr>
            <p:ph sz="quarter" idx="1"/>
          </p:nvPr>
        </p:nvSpPr>
        <p:spPr>
          <a:xfrm>
            <a:off x="457200" y="1219200"/>
            <a:ext cx="4041648"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632198" y="1216152"/>
            <a:ext cx="4041648"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GB"/>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A76CE24-53C2-4885-A37C-68E8976FFE8C}" type="slidenum">
              <a:rPr lang="ar-SA"/>
              <a:pPr>
                <a:defRPr/>
              </a:pPr>
              <a:t>‹N°›</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endParaRPr lang="en-GB"/>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5EA37B0-D008-4378-8B5F-15E22D7D1B5C}" type="slidenum">
              <a:rPr lang="ar-SA"/>
              <a:pPr>
                <a:defRPr/>
              </a:pPr>
              <a:t>‹N°›</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Isosceles Triangle 1"/>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Date Placeholder 2"/>
          <p:cNvSpPr>
            <a:spLocks noGrp="1"/>
          </p:cNvSpPr>
          <p:nvPr>
            <p:ph type="dt" sz="half" idx="10"/>
          </p:nvPr>
        </p:nvSpPr>
        <p:spPr>
          <a:xfrm>
            <a:off x="7715250" y="6357938"/>
            <a:ext cx="957263" cy="287337"/>
          </a:xfrm>
        </p:spPr>
        <p:txBody>
          <a:bodyPr/>
          <a:lstStyle>
            <a:lvl1pPr>
              <a:defRPr/>
            </a:lvl1pPr>
          </a:lstStyle>
          <a:p>
            <a:pPr>
              <a:defRPr/>
            </a:pPr>
            <a:endParaRPr lang="en-GB" dirty="0"/>
          </a:p>
        </p:txBody>
      </p:sp>
      <p:sp>
        <p:nvSpPr>
          <p:cNvPr id="4" name="Footer Placeholder 3"/>
          <p:cNvSpPr>
            <a:spLocks noGrp="1"/>
          </p:cNvSpPr>
          <p:nvPr>
            <p:ph type="ftr" sz="quarter" idx="11"/>
          </p:nvPr>
        </p:nvSpPr>
        <p:spPr>
          <a:xfrm>
            <a:off x="3429000" y="6357938"/>
            <a:ext cx="2974975" cy="287337"/>
          </a:xfrm>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948C028-C6EB-43B8-AD2C-4054E8F5EF2D}" type="slidenum">
              <a:rPr lang="ar-SA"/>
              <a:pPr>
                <a:defRPr/>
              </a:pPr>
              <a:t>‹N°›</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latin typeface="Arial" pitchFamily="34" charset="0"/>
              <a:cs typeface="Arial" pitchFamily="34" charset="0"/>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Date Placeholder 1"/>
          <p:cNvSpPr>
            <a:spLocks noGrp="1"/>
          </p:cNvSpPr>
          <p:nvPr>
            <p:ph type="dt" sz="half" idx="10"/>
          </p:nvPr>
        </p:nvSpPr>
        <p:spPr/>
        <p:txBody>
          <a:bodyPr/>
          <a:lstStyle>
            <a:lvl1pPr>
              <a:defRPr/>
            </a:lvl1pPr>
          </a:lstStyle>
          <a:p>
            <a:pPr>
              <a:defRPr/>
            </a:pPr>
            <a:endParaRPr lang="en-GB"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2F7CCF29-F90C-4C93-BA47-8497AF1D2201}" type="slidenum">
              <a:rPr lang="ar-SA"/>
              <a:pPr>
                <a:defRPr/>
              </a:pPr>
              <a:t>‹N°›</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latin typeface="Arial" pitchFamily="34" charset="0"/>
              <a:cs typeface="Arial" pitchFamily="34" charset="0"/>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latin typeface="Arial" pitchFamily="34" charset="0"/>
              <a:cs typeface="Arial" pitchFamily="34" charset="0"/>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p:txBody>
          <a:bodyPr/>
          <a:lstStyle>
            <a:lvl1pPr>
              <a:defRPr/>
            </a:lvl1pPr>
          </a:lstStyle>
          <a:p>
            <a:pPr>
              <a:defRPr/>
            </a:pPr>
            <a:endParaRPr lang="en-GB" dirty="0"/>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982D8FCC-F111-4614-8A6A-633C7740D0EA}" type="slidenum">
              <a:rPr lang="ar-SA"/>
              <a:pPr>
                <a:defRPr/>
              </a:pPr>
              <a:t>‹N°›</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Arial" pitchFamily="34" charset="0"/>
                <a:cs typeface="Arial" pitchFamily="34" charset="0"/>
              </a:defRPr>
            </a:lvl1pPr>
          </a:lstStyle>
          <a:p>
            <a:pPr>
              <a:defRPr/>
            </a:pPr>
            <a:endParaRPr lang="en-GB"/>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pitchFamily="34" charset="0"/>
                <a:cs typeface="Arial" pitchFamily="34" charset="0"/>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latin typeface="Arial" pitchFamily="34" charset="0"/>
                <a:cs typeface="Arial" pitchFamily="34" charset="0"/>
              </a:defRPr>
            </a:lvl1pPr>
          </a:lstStyle>
          <a:p>
            <a:pPr>
              <a:defRPr/>
            </a:pPr>
            <a:fld id="{EBA1319A-475D-4D03-A6CB-9A0B82AF2957}" type="slidenum">
              <a:rPr lang="ar-SA"/>
              <a:pPr>
                <a:defRPr/>
              </a:pPr>
              <a:t>‹N°›</a:t>
            </a:fld>
            <a:endParaRPr lang="en-GB"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latin typeface="Arial" pitchFamily="34" charset="0"/>
              <a:cs typeface="Arial" pitchFamily="34" charset="0"/>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latin typeface="Arial" pitchFamily="34" charset="0"/>
              <a:cs typeface="Arial" pitchFamily="34" charset="0"/>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41" r:id="rId5"/>
    <p:sldLayoutId id="2147484542" r:id="rId6"/>
    <p:sldLayoutId id="2147484559" r:id="rId7"/>
    <p:sldLayoutId id="2147484560" r:id="rId8"/>
    <p:sldLayoutId id="2147484561" r:id="rId9"/>
    <p:sldLayoutId id="2147484562" r:id="rId10"/>
    <p:sldLayoutId id="2147484543" r:id="rId11"/>
    <p:sldLayoutId id="2147484563" r:id="rId12"/>
  </p:sldLayoutIdLst>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cs typeface="Times New Roman" pitchFamily="18" charset="0"/>
        </a:defRPr>
      </a:lvl2pPr>
      <a:lvl3pPr algn="l" rtl="0" eaLnBrk="0" fontAlgn="base" hangingPunct="0">
        <a:spcBef>
          <a:spcPct val="0"/>
        </a:spcBef>
        <a:spcAft>
          <a:spcPct val="0"/>
        </a:spcAft>
        <a:defRPr sz="3200">
          <a:solidFill>
            <a:schemeClr val="tx2"/>
          </a:solidFill>
          <a:latin typeface="Bookman Old Style" pitchFamily="18" charset="0"/>
          <a:cs typeface="Times New Roman" pitchFamily="18" charset="0"/>
        </a:defRPr>
      </a:lvl3pPr>
      <a:lvl4pPr algn="l" rtl="0" eaLnBrk="0" fontAlgn="base" hangingPunct="0">
        <a:spcBef>
          <a:spcPct val="0"/>
        </a:spcBef>
        <a:spcAft>
          <a:spcPct val="0"/>
        </a:spcAft>
        <a:defRPr sz="3200">
          <a:solidFill>
            <a:schemeClr val="tx2"/>
          </a:solidFill>
          <a:latin typeface="Bookman Old Style" pitchFamily="18" charset="0"/>
          <a:cs typeface="Times New Roman" pitchFamily="18" charset="0"/>
        </a:defRPr>
      </a:lvl4pPr>
      <a:lvl5pPr algn="l" rtl="0" eaLnBrk="0" fontAlgn="base" hangingPunct="0">
        <a:spcBef>
          <a:spcPct val="0"/>
        </a:spcBef>
        <a:spcAft>
          <a:spcPct val="0"/>
        </a:spcAft>
        <a:defRPr sz="3200">
          <a:solidFill>
            <a:schemeClr val="tx2"/>
          </a:solidFill>
          <a:latin typeface="Bookman Old Style" pitchFamily="18" charset="0"/>
          <a:cs typeface="Times New Roman" pitchFamily="18" charset="0"/>
        </a:defRPr>
      </a:lvl5pPr>
      <a:lvl6pPr marL="457200" algn="l" rtl="0" fontAlgn="base">
        <a:spcBef>
          <a:spcPct val="0"/>
        </a:spcBef>
        <a:spcAft>
          <a:spcPct val="0"/>
        </a:spcAft>
        <a:defRPr sz="3200">
          <a:solidFill>
            <a:schemeClr val="tx2"/>
          </a:solidFill>
          <a:latin typeface="Bookman Old Style" pitchFamily="18" charset="0"/>
          <a:cs typeface="Times New Roman" pitchFamily="18" charset="0"/>
        </a:defRPr>
      </a:lvl6pPr>
      <a:lvl7pPr marL="914400" algn="l" rtl="0" fontAlgn="base">
        <a:spcBef>
          <a:spcPct val="0"/>
        </a:spcBef>
        <a:spcAft>
          <a:spcPct val="0"/>
        </a:spcAft>
        <a:defRPr sz="3200">
          <a:solidFill>
            <a:schemeClr val="tx2"/>
          </a:solidFill>
          <a:latin typeface="Bookman Old Style" pitchFamily="18" charset="0"/>
          <a:cs typeface="Times New Roman" pitchFamily="18" charset="0"/>
        </a:defRPr>
      </a:lvl7pPr>
      <a:lvl8pPr marL="1371600" algn="l" rtl="0" fontAlgn="base">
        <a:spcBef>
          <a:spcPct val="0"/>
        </a:spcBef>
        <a:spcAft>
          <a:spcPct val="0"/>
        </a:spcAft>
        <a:defRPr sz="3200">
          <a:solidFill>
            <a:schemeClr val="tx2"/>
          </a:solidFill>
          <a:latin typeface="Bookman Old Style" pitchFamily="18" charset="0"/>
          <a:cs typeface="Times New Roman" pitchFamily="18" charset="0"/>
        </a:defRPr>
      </a:lvl8pPr>
      <a:lvl9pPr marL="1828800" algn="l" rtl="0" fontAlgn="base">
        <a:spcBef>
          <a:spcPct val="0"/>
        </a:spcBef>
        <a:spcAft>
          <a:spcPct val="0"/>
        </a:spcAft>
        <a:defRPr sz="3200">
          <a:solidFill>
            <a:schemeClr val="tx2"/>
          </a:solidFill>
          <a:latin typeface="Bookman Old Style" pitchFamily="18" charset="0"/>
          <a:cs typeface="Times New Roman"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latin typeface="Arial" pitchFamily="34" charset="0"/>
                <a:cs typeface="Arial" pitchFamily="34" charset="0"/>
              </a:defRPr>
            </a:lvl1pPr>
          </a:lstStyle>
          <a:p>
            <a:pPr>
              <a:defRPr/>
            </a:pPr>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latin typeface="Arial" pitchFamily="34" charset="0"/>
                <a:cs typeface="Arial" pitchFamily="34" charset="0"/>
              </a:defRPr>
            </a:lvl1pPr>
          </a:lstStyle>
          <a:p>
            <a:pPr>
              <a:defRPr/>
            </a:pPr>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latin typeface="Arial" pitchFamily="34" charset="0"/>
                <a:cs typeface="Arial" pitchFamily="34" charset="0"/>
              </a:defRPr>
            </a:lvl1pPr>
          </a:lstStyle>
          <a:p>
            <a:pPr>
              <a:defRPr/>
            </a:pPr>
            <a:fld id="{7AD76D09-85BC-453E-A2A3-A58B3152526C}" type="slidenum">
              <a:rPr lang="ar-SA"/>
              <a:pPr>
                <a:defRPr/>
              </a:pPr>
              <a:t>‹N°›</a:t>
            </a:fld>
            <a:endParaRPr lang="ar-SA"/>
          </a:p>
        </p:txBody>
      </p:sp>
    </p:spTree>
  </p:cSld>
  <p:clrMap bg1="lt1" tx1="dk1" bg2="lt2" tx2="dk2" accent1="accent1" accent2="accent2" accent3="accent3" accent4="accent4" accent5="accent5" accent6="accent6" hlink="hlink" folHlink="folHlink"/>
  <p:sldLayoutIdLst>
    <p:sldLayoutId id="2147484544" r:id="rId1"/>
    <p:sldLayoutId id="2147484545" r:id="rId2"/>
    <p:sldLayoutId id="2147484546" r:id="rId3"/>
    <p:sldLayoutId id="2147484547" r:id="rId4"/>
    <p:sldLayoutId id="2147484548" r:id="rId5"/>
    <p:sldLayoutId id="2147484549" r:id="rId6"/>
    <p:sldLayoutId id="2147484550" r:id="rId7"/>
    <p:sldLayoutId id="2147484551" r:id="rId8"/>
    <p:sldLayoutId id="2147484552" r:id="rId9"/>
    <p:sldLayoutId id="2147484553" r:id="rId10"/>
    <p:sldLayoutId id="2147484554" r:id="rId11"/>
  </p:sldLayoutIdLst>
  <p:hf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5.wav"/></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7.wav"/><Relationship Id="rId4" Type="http://schemas.openxmlformats.org/officeDocument/2006/relationships/audio" Target="../media/audio6.wav"/></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763713" y="5084763"/>
            <a:ext cx="5759450" cy="579437"/>
          </a:xfrm>
        </p:spPr>
        <p:txBody>
          <a:bodyPr/>
          <a:lstStyle/>
          <a:p>
            <a:pPr algn="ctr" eaLnBrk="1" hangingPunct="1"/>
            <a:r>
              <a:rPr lang="en-US" sz="2400" b="1" dirty="0">
                <a:solidFill>
                  <a:srgbClr val="FF0000"/>
                </a:solidFill>
                <a:latin typeface="Arial Unicode MS" pitchFamily="34" charset="-128"/>
                <a:cs typeface="Times New Roman" pitchFamily="18" charset="0"/>
              </a:rPr>
              <a:t>Dr. Taoufik Salem </a:t>
            </a:r>
            <a:r>
              <a:rPr lang="en-US" sz="2400" b="1" dirty="0" err="1">
                <a:solidFill>
                  <a:srgbClr val="FF0000"/>
                </a:solidFill>
                <a:latin typeface="Arial Unicode MS" pitchFamily="34" charset="-128"/>
                <a:cs typeface="Times New Roman" pitchFamily="18" charset="0"/>
              </a:rPr>
              <a:t>Saidani</a:t>
            </a:r>
            <a:br>
              <a:rPr lang="en-US" sz="2400" b="1" dirty="0">
                <a:cs typeface="Times New Roman" pitchFamily="18" charset="0"/>
              </a:rPr>
            </a:br>
            <a:br>
              <a:rPr lang="en-US" sz="1800" b="1" dirty="0">
                <a:cs typeface="Times New Roman" pitchFamily="18" charset="0"/>
              </a:rPr>
            </a:br>
            <a:endParaRPr lang="en-US" sz="1800" b="1" dirty="0">
              <a:cs typeface="Times New Roman" pitchFamily="18" charset="0"/>
            </a:endParaRPr>
          </a:p>
        </p:txBody>
      </p:sp>
      <p:sp>
        <p:nvSpPr>
          <p:cNvPr id="12291" name="Text Box 6"/>
          <p:cNvSpPr txBox="1">
            <a:spLocks noChangeArrowheads="1"/>
          </p:cNvSpPr>
          <p:nvPr/>
        </p:nvSpPr>
        <p:spPr bwMode="auto">
          <a:xfrm>
            <a:off x="1366838" y="1628800"/>
            <a:ext cx="6553200" cy="2893100"/>
          </a:xfrm>
          <a:prstGeom prst="rect">
            <a:avLst/>
          </a:prstGeom>
          <a:noFill/>
          <a:ln w="9525">
            <a:noFill/>
            <a:miter lim="800000"/>
            <a:headEnd/>
            <a:tailEnd/>
          </a:ln>
        </p:spPr>
        <p:txBody>
          <a:bodyPr>
            <a:spAutoFit/>
          </a:bodyPr>
          <a:lstStyle/>
          <a:p>
            <a:pPr algn="ctr" rtl="0">
              <a:spcBef>
                <a:spcPct val="50000"/>
              </a:spcBef>
            </a:pPr>
            <a:r>
              <a:rPr lang="en-US" sz="2800" b="1" dirty="0">
                <a:solidFill>
                  <a:srgbClr val="0070C0"/>
                </a:solidFill>
              </a:rPr>
              <a:t>CPCS214_CPIT210_CPIS210 Computer Architecture</a:t>
            </a:r>
          </a:p>
          <a:p>
            <a:pPr algn="ctr" rtl="0">
              <a:spcBef>
                <a:spcPct val="50000"/>
              </a:spcBef>
            </a:pPr>
            <a:endParaRPr lang="ar-SA" sz="2800" dirty="0">
              <a:solidFill>
                <a:srgbClr val="0070C0"/>
              </a:solidFill>
            </a:endParaRPr>
          </a:p>
          <a:p>
            <a:pPr algn="ctr" rtl="0">
              <a:spcBef>
                <a:spcPct val="50000"/>
              </a:spcBef>
            </a:pPr>
            <a:r>
              <a:rPr lang="en-US" sz="2800" b="1" dirty="0">
                <a:solidFill>
                  <a:srgbClr val="0070C0"/>
                </a:solidFill>
              </a:rPr>
              <a:t>Lecture# 1 </a:t>
            </a:r>
          </a:p>
          <a:p>
            <a:pPr algn="ctr" rtl="0">
              <a:spcBef>
                <a:spcPct val="50000"/>
              </a:spcBef>
            </a:pPr>
            <a:r>
              <a:rPr lang="en-US" sz="2800" b="1" dirty="0">
                <a:solidFill>
                  <a:srgbClr val="0070C0"/>
                </a:solidFill>
              </a:rPr>
              <a:t>Introduction &amp; Number Systems</a:t>
            </a:r>
          </a:p>
        </p:txBody>
      </p:sp>
      <p:pic>
        <p:nvPicPr>
          <p:cNvPr id="5" name="Picture 1">
            <a:extLst>
              <a:ext uri="{FF2B5EF4-FFF2-40B4-BE49-F238E27FC236}">
                <a16:creationId xmlns:a16="http://schemas.microsoft.com/office/drawing/2014/main" id="{437DA8E0-FF6F-482F-A3D6-398800430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90" y="-40919"/>
            <a:ext cx="8964488" cy="11142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48" name="Slide Number Placeholder 48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57C052D-0F82-4B72-8C29-FACBAB178863}" type="slidenum">
              <a:rPr lang="ar-SA" smtClean="0">
                <a:latin typeface="Arial" charset="0"/>
                <a:cs typeface="Arial" charset="0"/>
              </a:rPr>
              <a:pPr/>
              <a:t>10</a:t>
            </a:fld>
            <a:endParaRPr lang="en-GB">
              <a:latin typeface="Arial" charset="0"/>
              <a:cs typeface="Arial" charset="0"/>
            </a:endParaRPr>
          </a:p>
        </p:txBody>
      </p:sp>
      <p:sp>
        <p:nvSpPr>
          <p:cNvPr id="45" name="Rectangle 2"/>
          <p:cNvSpPr>
            <a:spLocks noGrp="1" noChangeArrowheads="1"/>
          </p:cNvSpPr>
          <p:nvPr>
            <p:ph type="title"/>
          </p:nvPr>
        </p:nvSpPr>
        <p:spPr>
          <a:xfrm>
            <a:off x="1331640" y="188640"/>
            <a:ext cx="6923112" cy="990600"/>
          </a:xfrm>
        </p:spPr>
        <p:txBody>
          <a:bodyPr/>
          <a:lstStyle/>
          <a:p>
            <a:pPr algn="ctr"/>
            <a:r>
              <a:rPr lang="en-US" b="1" dirty="0">
                <a:solidFill>
                  <a:srgbClr val="0070C0"/>
                </a:solidFill>
              </a:rPr>
              <a:t>Binary Number System</a:t>
            </a:r>
          </a:p>
        </p:txBody>
      </p:sp>
      <p:sp>
        <p:nvSpPr>
          <p:cNvPr id="46" name="Rectangle 3"/>
          <p:cNvSpPr txBox="1">
            <a:spLocks noChangeArrowheads="1"/>
          </p:cNvSpPr>
          <p:nvPr/>
        </p:nvSpPr>
        <p:spPr bwMode="auto">
          <a:xfrm>
            <a:off x="431800" y="1089025"/>
            <a:ext cx="5148312" cy="52202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accent1"/>
              </a:buClr>
              <a:buSzPct val="76000"/>
              <a:buFont typeface="Wingdings 3"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Base = 2 </a:t>
            </a:r>
          </a:p>
          <a:p>
            <a:pPr marL="547688" marR="0" lvl="1" indent="-273050" algn="l" defTabSz="914400" rtl="0" eaLnBrk="0" fontAlgn="base" latinLnBrk="0" hangingPunct="0">
              <a:lnSpc>
                <a:spcPct val="100000"/>
              </a:lnSpc>
              <a:spcBef>
                <a:spcPts val="500"/>
              </a:spcBef>
              <a:spcAft>
                <a:spcPct val="0"/>
              </a:spcAft>
              <a:buClr>
                <a:schemeClr val="accent2"/>
              </a:buClr>
              <a:buSzPct val="76000"/>
              <a:buFont typeface="Wingdings 3" pitchFamily="18" charset="2"/>
              <a:buChar char=""/>
              <a:tabLst/>
              <a:defRPr/>
            </a:pPr>
            <a:r>
              <a:rPr kumimoji="0" lang="en-US" sz="2300" b="0" i="0" u="none" strike="noStrike" kern="1200" cap="none" spc="0" normalizeH="0" baseline="0" noProof="0" dirty="0">
                <a:ln>
                  <a:noFill/>
                </a:ln>
                <a:solidFill>
                  <a:schemeClr val="tx2"/>
                </a:solidFill>
                <a:effectLst/>
                <a:uLnTx/>
                <a:uFillTx/>
                <a:latin typeface="+mn-lt"/>
                <a:ea typeface="+mn-ea"/>
                <a:cs typeface="+mn-cs"/>
                <a:sym typeface="Wingdings" pitchFamily="2" charset="2"/>
              </a:rPr>
              <a:t>2 digits { 0, 1 }, called </a:t>
            </a:r>
            <a:r>
              <a:rPr kumimoji="0" lang="en-US" sz="2400" b="0" i="1" u="none" strike="noStrike" kern="1200" cap="none" spc="0" normalizeH="0" baseline="0" noProof="0" dirty="0">
                <a:ln>
                  <a:noFill/>
                </a:ln>
                <a:solidFill>
                  <a:schemeClr val="accent1"/>
                </a:solidFill>
                <a:effectLst/>
                <a:uLnTx/>
                <a:uFillTx/>
                <a:latin typeface="+mn-lt"/>
                <a:ea typeface="+mn-ea"/>
                <a:cs typeface="+mn-cs"/>
                <a:sym typeface="Wingdings" pitchFamily="2" charset="2"/>
              </a:rPr>
              <a:t>b</a:t>
            </a:r>
            <a:r>
              <a:rPr kumimoji="0" lang="en-US" sz="2300" b="0" i="0" u="none" strike="noStrike" kern="1200" cap="none" spc="0" normalizeH="0" baseline="0" noProof="0" dirty="0">
                <a:ln>
                  <a:noFill/>
                </a:ln>
                <a:solidFill>
                  <a:schemeClr val="tx2"/>
                </a:solidFill>
                <a:effectLst/>
                <a:uLnTx/>
                <a:uFillTx/>
                <a:latin typeface="+mn-lt"/>
                <a:ea typeface="+mn-ea"/>
                <a:cs typeface="+mn-cs"/>
                <a:sym typeface="Wingdings" pitchFamily="2" charset="2"/>
              </a:rPr>
              <a:t>inary dig</a:t>
            </a:r>
            <a:r>
              <a:rPr kumimoji="0" lang="en-US" sz="2400" b="0" i="1" u="none" strike="noStrike" kern="1200" cap="none" spc="0" normalizeH="0" baseline="0" noProof="0" dirty="0">
                <a:ln>
                  <a:noFill/>
                </a:ln>
                <a:solidFill>
                  <a:schemeClr val="accent1"/>
                </a:solidFill>
                <a:effectLst/>
                <a:uLnTx/>
                <a:uFillTx/>
                <a:latin typeface="+mn-lt"/>
                <a:ea typeface="+mn-ea"/>
                <a:cs typeface="+mn-cs"/>
                <a:sym typeface="Wingdings" pitchFamily="2" charset="2"/>
              </a:rPr>
              <a:t>its</a:t>
            </a:r>
            <a:r>
              <a:rPr kumimoji="0" lang="en-US" sz="2300" b="0" i="0" u="none" strike="noStrike" kern="1200" cap="none" spc="0" normalizeH="0" baseline="0" noProof="0" dirty="0">
                <a:ln>
                  <a:noFill/>
                </a:ln>
                <a:solidFill>
                  <a:schemeClr val="tx2"/>
                </a:solidFill>
                <a:effectLst/>
                <a:uLnTx/>
                <a:uFillTx/>
                <a:latin typeface="+mn-lt"/>
                <a:ea typeface="+mn-ea"/>
                <a:cs typeface="+mn-cs"/>
                <a:sym typeface="Wingdings" pitchFamily="2" charset="2"/>
              </a:rPr>
              <a:t> or “</a:t>
            </a:r>
            <a:r>
              <a:rPr kumimoji="0" lang="en-US" sz="2300" b="0" i="1" u="none" strike="noStrike" kern="1200" cap="none" spc="0" normalizeH="0" baseline="0" noProof="0" dirty="0">
                <a:ln>
                  <a:noFill/>
                </a:ln>
                <a:solidFill>
                  <a:schemeClr val="accent1"/>
                </a:solidFill>
                <a:effectLst/>
                <a:uLnTx/>
                <a:uFillTx/>
                <a:latin typeface="+mn-lt"/>
                <a:ea typeface="+mn-ea"/>
                <a:cs typeface="+mn-cs"/>
                <a:sym typeface="Wingdings" pitchFamily="2" charset="2"/>
              </a:rPr>
              <a:t>bits</a:t>
            </a:r>
            <a:r>
              <a:rPr kumimoji="0" lang="en-US" sz="2300" b="0" i="0" u="none" strike="noStrike" kern="1200" cap="none" spc="0" normalizeH="0" baseline="0" noProof="0" dirty="0">
                <a:ln>
                  <a:noFill/>
                </a:ln>
                <a:solidFill>
                  <a:schemeClr val="tx2"/>
                </a:solidFill>
                <a:effectLst/>
                <a:uLnTx/>
                <a:uFillTx/>
                <a:latin typeface="+mn-lt"/>
                <a:ea typeface="+mn-ea"/>
                <a:cs typeface="+mn-cs"/>
                <a:sym typeface="Wingdings" pitchFamily="2" charset="2"/>
              </a:rPr>
              <a:t>”</a:t>
            </a:r>
          </a:p>
          <a:p>
            <a:pPr marL="273050" marR="0" lvl="0" indent="-273050" algn="l" defTabSz="914400" rtl="0" eaLnBrk="0" fontAlgn="base" latinLnBrk="0" hangingPunct="0">
              <a:lnSpc>
                <a:spcPct val="100000"/>
              </a:lnSpc>
              <a:spcBef>
                <a:spcPts val="600"/>
              </a:spcBef>
              <a:spcAft>
                <a:spcPct val="0"/>
              </a:spcAft>
              <a:buClr>
                <a:schemeClr val="accent1"/>
              </a:buClr>
              <a:buSzPct val="76000"/>
              <a:buFont typeface="Wingdings 3"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sym typeface="Wingdings" pitchFamily="2" charset="2"/>
              </a:rPr>
              <a:t>Weights</a:t>
            </a:r>
          </a:p>
          <a:p>
            <a:pPr marL="547688" marR="0" lvl="1" indent="-273050" algn="l" defTabSz="914400" rtl="0" eaLnBrk="0" fontAlgn="base" latinLnBrk="0" hangingPunct="0">
              <a:lnSpc>
                <a:spcPct val="100000"/>
              </a:lnSpc>
              <a:spcBef>
                <a:spcPts val="500"/>
              </a:spcBef>
              <a:spcAft>
                <a:spcPct val="0"/>
              </a:spcAft>
              <a:buClr>
                <a:schemeClr val="accent2"/>
              </a:buClr>
              <a:buSzPct val="76000"/>
              <a:buFont typeface="Wingdings 3" pitchFamily="18" charset="2"/>
              <a:buChar char=""/>
              <a:tabLst/>
              <a:defRPr/>
            </a:pPr>
            <a:r>
              <a:rPr kumimoji="0" lang="en-US" sz="2300" b="0" i="0" u="none" strike="noStrike" kern="1200" cap="none" spc="0" normalizeH="0" baseline="0" noProof="0" dirty="0">
                <a:ln>
                  <a:noFill/>
                </a:ln>
                <a:solidFill>
                  <a:schemeClr val="tx2"/>
                </a:solidFill>
                <a:effectLst/>
                <a:uLnTx/>
                <a:uFillTx/>
                <a:latin typeface="+mn-lt"/>
                <a:ea typeface="+mn-ea"/>
                <a:cs typeface="+mn-cs"/>
                <a:sym typeface="Wingdings" pitchFamily="2" charset="2"/>
              </a:rPr>
              <a:t>Weight = (</a:t>
            </a:r>
            <a:r>
              <a:rPr kumimoji="0" lang="en-US" sz="2300" b="0" i="1" u="none" strike="noStrike" kern="1200" cap="none" spc="0" normalizeH="0" baseline="0" noProof="0" dirty="0">
                <a:ln>
                  <a:noFill/>
                </a:ln>
                <a:solidFill>
                  <a:schemeClr val="tx2"/>
                </a:solidFill>
                <a:effectLst/>
                <a:uLnTx/>
                <a:uFillTx/>
                <a:latin typeface="+mn-lt"/>
                <a:ea typeface="+mn-ea"/>
                <a:cs typeface="+mn-cs"/>
                <a:sym typeface="Wingdings" pitchFamily="2" charset="2"/>
              </a:rPr>
              <a:t>Base) </a:t>
            </a:r>
            <a:r>
              <a:rPr kumimoji="0" lang="en-US" sz="2300" b="0" i="1" u="none" strike="noStrike" kern="1200" cap="none" spc="0" normalizeH="0" baseline="50000" noProof="0" dirty="0">
                <a:ln>
                  <a:noFill/>
                </a:ln>
                <a:solidFill>
                  <a:schemeClr val="tx2"/>
                </a:solidFill>
                <a:effectLst/>
                <a:uLnTx/>
                <a:uFillTx/>
                <a:latin typeface="+mn-lt"/>
                <a:ea typeface="+mn-ea"/>
                <a:cs typeface="+mn-cs"/>
                <a:sym typeface="Wingdings" pitchFamily="2" charset="2"/>
              </a:rPr>
              <a:t>Position</a:t>
            </a:r>
            <a:endParaRPr kumimoji="0" lang="en-US" sz="2300" b="0" i="1" u="none" strike="noStrike" kern="1200" cap="none" spc="0" normalizeH="0" baseline="0" noProof="0" dirty="0">
              <a:ln>
                <a:noFill/>
              </a:ln>
              <a:solidFill>
                <a:schemeClr val="tx2"/>
              </a:solidFill>
              <a:effectLst/>
              <a:uLnTx/>
              <a:uFillTx/>
              <a:latin typeface="+mn-lt"/>
              <a:ea typeface="+mn-ea"/>
              <a:cs typeface="+mn-cs"/>
              <a:sym typeface="Wingdings" pitchFamily="2" charset="2"/>
            </a:endParaRPr>
          </a:p>
          <a:p>
            <a:pPr marL="273050" marR="0" lvl="0" indent="-273050" algn="l" defTabSz="914400" rtl="0" eaLnBrk="0" fontAlgn="base" latinLnBrk="0" hangingPunct="0">
              <a:lnSpc>
                <a:spcPct val="100000"/>
              </a:lnSpc>
              <a:spcBef>
                <a:spcPts val="600"/>
              </a:spcBef>
              <a:spcAft>
                <a:spcPct val="0"/>
              </a:spcAft>
              <a:buClr>
                <a:schemeClr val="accent1"/>
              </a:buClr>
              <a:buSzPct val="76000"/>
              <a:buFont typeface="Wingdings 3"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sym typeface="Wingdings" pitchFamily="2" charset="2"/>
              </a:rPr>
              <a:t>Magnitude</a:t>
            </a:r>
          </a:p>
          <a:p>
            <a:pPr marL="547688" marR="0" lvl="1" indent="-273050" algn="l" defTabSz="914400" rtl="0" eaLnBrk="0" fontAlgn="base" latinLnBrk="0" hangingPunct="0">
              <a:lnSpc>
                <a:spcPct val="100000"/>
              </a:lnSpc>
              <a:spcBef>
                <a:spcPts val="500"/>
              </a:spcBef>
              <a:spcAft>
                <a:spcPct val="0"/>
              </a:spcAft>
              <a:buClr>
                <a:schemeClr val="accent2"/>
              </a:buClr>
              <a:buSzPct val="76000"/>
              <a:buFont typeface="Wingdings 3" pitchFamily="18" charset="2"/>
              <a:buChar char=""/>
              <a:tabLst/>
              <a:defRPr/>
            </a:pPr>
            <a:r>
              <a:rPr kumimoji="0" lang="en-US" sz="2300" b="0" i="0" u="none" strike="noStrike" kern="1200" cap="none" spc="0" normalizeH="0" baseline="0" noProof="0" dirty="0">
                <a:ln>
                  <a:noFill/>
                </a:ln>
                <a:solidFill>
                  <a:schemeClr val="tx2"/>
                </a:solidFill>
                <a:effectLst/>
                <a:uLnTx/>
                <a:uFillTx/>
                <a:latin typeface="+mn-lt"/>
                <a:ea typeface="+mn-ea"/>
                <a:cs typeface="+mn-cs"/>
                <a:sym typeface="Wingdings" pitchFamily="2" charset="2"/>
              </a:rPr>
              <a:t>Sum of “</a:t>
            </a:r>
            <a:r>
              <a:rPr kumimoji="0" lang="en-US" sz="2300" b="0" i="1" u="none" strike="noStrike" kern="1200" cap="none" spc="0" normalizeH="0" baseline="0" noProof="0" dirty="0">
                <a:ln>
                  <a:noFill/>
                </a:ln>
                <a:solidFill>
                  <a:schemeClr val="tx2"/>
                </a:solidFill>
                <a:effectLst/>
                <a:uLnTx/>
                <a:uFillTx/>
                <a:latin typeface="+mn-lt"/>
                <a:ea typeface="+mn-ea"/>
                <a:cs typeface="+mn-cs"/>
                <a:sym typeface="Wingdings" pitchFamily="2" charset="2"/>
              </a:rPr>
              <a:t>Bit</a:t>
            </a:r>
            <a:r>
              <a:rPr kumimoji="0" lang="en-US" sz="2300" b="0" i="0" u="none" strike="noStrike" kern="1200" cap="none" spc="0" normalizeH="0" baseline="0" noProof="0" dirty="0">
                <a:ln>
                  <a:noFill/>
                </a:ln>
                <a:solidFill>
                  <a:schemeClr val="tx2"/>
                </a:solidFill>
                <a:effectLst/>
                <a:uLnTx/>
                <a:uFillTx/>
                <a:latin typeface="+mn-lt"/>
                <a:ea typeface="+mn-ea"/>
                <a:cs typeface="+mn-cs"/>
                <a:sym typeface="Wingdings" pitchFamily="2" charset="2"/>
              </a:rPr>
              <a:t> x </a:t>
            </a:r>
            <a:r>
              <a:rPr kumimoji="0" lang="en-US" sz="2300" b="0" i="1" u="none" strike="noStrike" kern="1200" cap="none" spc="0" normalizeH="0" baseline="0" noProof="0" dirty="0">
                <a:ln>
                  <a:noFill/>
                </a:ln>
                <a:solidFill>
                  <a:schemeClr val="tx2"/>
                </a:solidFill>
                <a:effectLst/>
                <a:uLnTx/>
                <a:uFillTx/>
                <a:latin typeface="+mn-lt"/>
                <a:ea typeface="+mn-ea"/>
                <a:cs typeface="+mn-cs"/>
                <a:sym typeface="Wingdings" pitchFamily="2" charset="2"/>
              </a:rPr>
              <a:t>Weight</a:t>
            </a:r>
            <a:r>
              <a:rPr kumimoji="0" lang="en-US" sz="2300" b="0" i="0" u="none" strike="noStrike" kern="1200" cap="none" spc="0" normalizeH="0" baseline="0" noProof="0" dirty="0">
                <a:ln>
                  <a:noFill/>
                </a:ln>
                <a:solidFill>
                  <a:schemeClr val="tx2"/>
                </a:solidFill>
                <a:effectLst/>
                <a:uLnTx/>
                <a:uFillTx/>
                <a:latin typeface="+mn-lt"/>
                <a:ea typeface="+mn-ea"/>
                <a:cs typeface="+mn-cs"/>
                <a:sym typeface="Wingdings" pitchFamily="2" charset="2"/>
              </a:rPr>
              <a:t>”</a:t>
            </a:r>
          </a:p>
          <a:p>
            <a:pPr marL="273050" marR="0" lvl="0" indent="-273050" algn="l" defTabSz="914400" rtl="0" eaLnBrk="0" fontAlgn="base" latinLnBrk="0" hangingPunct="0">
              <a:lnSpc>
                <a:spcPct val="100000"/>
              </a:lnSpc>
              <a:spcBef>
                <a:spcPts val="600"/>
              </a:spcBef>
              <a:spcAft>
                <a:spcPct val="0"/>
              </a:spcAft>
              <a:buClr>
                <a:schemeClr val="accent1"/>
              </a:buClr>
              <a:buSzPct val="76000"/>
              <a:buFont typeface="Wingdings 3"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sym typeface="Wingdings" pitchFamily="2" charset="2"/>
              </a:rPr>
              <a:t>Formal Notation</a:t>
            </a:r>
          </a:p>
          <a:p>
            <a:pPr marL="273050" marR="0" lvl="0" indent="-273050" algn="l" defTabSz="914400" rtl="0" eaLnBrk="0" fontAlgn="base" latinLnBrk="0" hangingPunct="0">
              <a:lnSpc>
                <a:spcPct val="100000"/>
              </a:lnSpc>
              <a:spcBef>
                <a:spcPts val="600"/>
              </a:spcBef>
              <a:spcAft>
                <a:spcPct val="0"/>
              </a:spcAft>
              <a:buClr>
                <a:schemeClr val="accent1"/>
              </a:buClr>
              <a:buSzPct val="76000"/>
              <a:buFont typeface="Wingdings 3"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sym typeface="Wingdings" pitchFamily="2" charset="2"/>
              </a:rPr>
              <a:t>Groups of bits       </a:t>
            </a:r>
          </a:p>
          <a:p>
            <a:pPr marL="273050" marR="0" lvl="0" indent="-27305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		1 binary digit = bit</a:t>
            </a:r>
          </a:p>
          <a:p>
            <a:pPr marL="273050" marR="0" lvl="0" indent="-27305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defRPr/>
            </a:pPr>
            <a:r>
              <a:rPr lang="en-US" dirty="0">
                <a:latin typeface="+mn-lt"/>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4bits = Nibble</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8 bits = Byte                       </a:t>
            </a:r>
          </a:p>
        </p:txBody>
      </p:sp>
      <p:grpSp>
        <p:nvGrpSpPr>
          <p:cNvPr id="47" name="Group 5"/>
          <p:cNvGrpSpPr>
            <a:grpSpLocks/>
          </p:cNvGrpSpPr>
          <p:nvPr/>
        </p:nvGrpSpPr>
        <p:grpSpPr bwMode="auto">
          <a:xfrm>
            <a:off x="5580112" y="2852936"/>
            <a:ext cx="3062287" cy="1233488"/>
            <a:chOff x="3609" y="1496"/>
            <a:chExt cx="1929" cy="777"/>
          </a:xfrm>
        </p:grpSpPr>
        <p:sp>
          <p:nvSpPr>
            <p:cNvPr id="48" name="Rectangle 6"/>
            <p:cNvSpPr>
              <a:spLocks noChangeArrowheads="1"/>
            </p:cNvSpPr>
            <p:nvPr/>
          </p:nvSpPr>
          <p:spPr bwMode="auto">
            <a:xfrm>
              <a:off x="3674" y="1706"/>
              <a:ext cx="227" cy="340"/>
            </a:xfrm>
            <a:prstGeom prst="rect">
              <a:avLst/>
            </a:prstGeom>
            <a:solidFill>
              <a:srgbClr val="FFFF00"/>
            </a:solidFill>
            <a:ln w="28575" algn="ctr">
              <a:solidFill>
                <a:schemeClr val="accent2"/>
              </a:solidFill>
              <a:miter lim="800000"/>
              <a:headEnd/>
              <a:tailEnd/>
            </a:ln>
            <a:effectLst/>
          </p:spPr>
          <p:txBody>
            <a:bodyPr lIns="0" tIns="0" rIns="0" bIns="0" anchor="ctr">
              <a:spAutoFit/>
            </a:bodyPr>
            <a:lstStyle/>
            <a:p>
              <a:endParaRPr lang="en-US"/>
            </a:p>
          </p:txBody>
        </p:sp>
        <p:sp>
          <p:nvSpPr>
            <p:cNvPr id="49" name="Rectangle 7"/>
            <p:cNvSpPr>
              <a:spLocks noChangeArrowheads="1"/>
            </p:cNvSpPr>
            <p:nvPr/>
          </p:nvSpPr>
          <p:spPr bwMode="auto">
            <a:xfrm>
              <a:off x="4014" y="1709"/>
              <a:ext cx="227" cy="340"/>
            </a:xfrm>
            <a:prstGeom prst="rect">
              <a:avLst/>
            </a:prstGeom>
            <a:solidFill>
              <a:srgbClr val="FFFF00"/>
            </a:solidFill>
            <a:ln w="28575" algn="ctr">
              <a:solidFill>
                <a:schemeClr val="accent2"/>
              </a:solidFill>
              <a:miter lim="800000"/>
              <a:headEnd/>
              <a:tailEnd/>
            </a:ln>
            <a:effectLst/>
          </p:spPr>
          <p:txBody>
            <a:bodyPr lIns="0" tIns="0" rIns="0" bIns="0" anchor="ctr">
              <a:spAutoFit/>
            </a:bodyPr>
            <a:lstStyle/>
            <a:p>
              <a:endParaRPr lang="en-US"/>
            </a:p>
          </p:txBody>
        </p:sp>
        <p:sp>
          <p:nvSpPr>
            <p:cNvPr id="50" name="Rectangle 8"/>
            <p:cNvSpPr>
              <a:spLocks noChangeArrowheads="1"/>
            </p:cNvSpPr>
            <p:nvPr/>
          </p:nvSpPr>
          <p:spPr bwMode="auto">
            <a:xfrm>
              <a:off x="4355" y="1709"/>
              <a:ext cx="227" cy="340"/>
            </a:xfrm>
            <a:prstGeom prst="rect">
              <a:avLst/>
            </a:prstGeom>
            <a:solidFill>
              <a:srgbClr val="FFFF00"/>
            </a:solidFill>
            <a:ln w="28575" algn="ctr">
              <a:solidFill>
                <a:schemeClr val="accent2"/>
              </a:solidFill>
              <a:miter lim="800000"/>
              <a:headEnd/>
              <a:tailEnd/>
            </a:ln>
            <a:effectLst/>
          </p:spPr>
          <p:txBody>
            <a:bodyPr lIns="0" tIns="0" rIns="0" bIns="0" anchor="ctr">
              <a:spAutoFit/>
            </a:bodyPr>
            <a:lstStyle/>
            <a:p>
              <a:endParaRPr lang="en-US"/>
            </a:p>
          </p:txBody>
        </p:sp>
        <p:sp>
          <p:nvSpPr>
            <p:cNvPr id="51" name="Oval 9"/>
            <p:cNvSpPr>
              <a:spLocks noChangeArrowheads="1"/>
            </p:cNvSpPr>
            <p:nvPr/>
          </p:nvSpPr>
          <p:spPr bwMode="auto">
            <a:xfrm>
              <a:off x="4695" y="1935"/>
              <a:ext cx="113" cy="114"/>
            </a:xfrm>
            <a:prstGeom prst="ellipse">
              <a:avLst/>
            </a:prstGeom>
            <a:solidFill>
              <a:schemeClr val="tx1"/>
            </a:solidFill>
            <a:ln w="12700" algn="ctr">
              <a:noFill/>
              <a:round/>
              <a:headEnd/>
              <a:tailEnd/>
            </a:ln>
            <a:effectLst/>
          </p:spPr>
          <p:txBody>
            <a:bodyPr wrap="none" lIns="0" tIns="0" rIns="0" bIns="0" anchor="ctr">
              <a:spAutoFit/>
            </a:bodyPr>
            <a:lstStyle/>
            <a:p>
              <a:endParaRPr lang="en-US"/>
            </a:p>
          </p:txBody>
        </p:sp>
        <p:sp>
          <p:nvSpPr>
            <p:cNvPr id="52" name="Rectangle 10"/>
            <p:cNvSpPr>
              <a:spLocks noChangeArrowheads="1"/>
            </p:cNvSpPr>
            <p:nvPr/>
          </p:nvSpPr>
          <p:spPr bwMode="auto">
            <a:xfrm>
              <a:off x="4922" y="1709"/>
              <a:ext cx="227" cy="340"/>
            </a:xfrm>
            <a:prstGeom prst="rect">
              <a:avLst/>
            </a:prstGeom>
            <a:solidFill>
              <a:srgbClr val="FFFF00"/>
            </a:solidFill>
            <a:ln w="28575" algn="ctr">
              <a:solidFill>
                <a:schemeClr val="accent2"/>
              </a:solidFill>
              <a:miter lim="800000"/>
              <a:headEnd/>
              <a:tailEnd/>
            </a:ln>
            <a:effectLst/>
          </p:spPr>
          <p:txBody>
            <a:bodyPr lIns="0" tIns="0" rIns="0" bIns="0" anchor="ctr">
              <a:spAutoFit/>
            </a:bodyPr>
            <a:lstStyle/>
            <a:p>
              <a:endParaRPr lang="en-US"/>
            </a:p>
          </p:txBody>
        </p:sp>
        <p:sp>
          <p:nvSpPr>
            <p:cNvPr id="53" name="Rectangle 11"/>
            <p:cNvSpPr>
              <a:spLocks noChangeArrowheads="1"/>
            </p:cNvSpPr>
            <p:nvPr/>
          </p:nvSpPr>
          <p:spPr bwMode="auto">
            <a:xfrm>
              <a:off x="5261" y="1709"/>
              <a:ext cx="227" cy="340"/>
            </a:xfrm>
            <a:prstGeom prst="rect">
              <a:avLst/>
            </a:prstGeom>
            <a:solidFill>
              <a:srgbClr val="FFFF00"/>
            </a:solidFill>
            <a:ln w="28575" algn="ctr">
              <a:solidFill>
                <a:schemeClr val="accent2"/>
              </a:solidFill>
              <a:miter lim="800000"/>
              <a:headEnd/>
              <a:tailEnd/>
            </a:ln>
            <a:effectLst/>
          </p:spPr>
          <p:txBody>
            <a:bodyPr lIns="0" tIns="0" rIns="0" bIns="0" anchor="ctr">
              <a:spAutoFit/>
            </a:bodyPr>
            <a:lstStyle/>
            <a:p>
              <a:endParaRPr lang="en-US"/>
            </a:p>
          </p:txBody>
        </p:sp>
        <p:sp>
          <p:nvSpPr>
            <p:cNvPr id="54" name="Text Box 12"/>
            <p:cNvSpPr txBox="1">
              <a:spLocks noChangeArrowheads="1"/>
            </p:cNvSpPr>
            <p:nvPr/>
          </p:nvSpPr>
          <p:spPr bwMode="auto">
            <a:xfrm>
              <a:off x="4014" y="2117"/>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chemeClr val="tx1"/>
                  </a:solidFill>
                  <a:latin typeface="Arial" charset="0"/>
                  <a:cs typeface="Arial" charset="0"/>
                </a:rPr>
                <a:t>1</a:t>
              </a:r>
            </a:p>
          </p:txBody>
        </p:sp>
        <p:sp>
          <p:nvSpPr>
            <p:cNvPr id="55" name="Text Box 13"/>
            <p:cNvSpPr txBox="1">
              <a:spLocks noChangeArrowheads="1"/>
            </p:cNvSpPr>
            <p:nvPr/>
          </p:nvSpPr>
          <p:spPr bwMode="auto">
            <a:xfrm>
              <a:off x="4355" y="2117"/>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chemeClr val="tx1"/>
                  </a:solidFill>
                  <a:latin typeface="Arial" charset="0"/>
                  <a:cs typeface="Arial" charset="0"/>
                </a:rPr>
                <a:t>0</a:t>
              </a:r>
            </a:p>
          </p:txBody>
        </p:sp>
        <p:sp>
          <p:nvSpPr>
            <p:cNvPr id="56" name="Text Box 14"/>
            <p:cNvSpPr txBox="1">
              <a:spLocks noChangeArrowheads="1"/>
            </p:cNvSpPr>
            <p:nvPr/>
          </p:nvSpPr>
          <p:spPr bwMode="auto">
            <a:xfrm>
              <a:off x="4922" y="2117"/>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chemeClr val="tx1"/>
                  </a:solidFill>
                  <a:latin typeface="Arial" charset="0"/>
                  <a:cs typeface="Arial" charset="0"/>
                </a:rPr>
                <a:t>-1</a:t>
              </a:r>
            </a:p>
          </p:txBody>
        </p:sp>
        <p:sp>
          <p:nvSpPr>
            <p:cNvPr id="57" name="Text Box 15"/>
            <p:cNvSpPr txBox="1">
              <a:spLocks noChangeArrowheads="1"/>
            </p:cNvSpPr>
            <p:nvPr/>
          </p:nvSpPr>
          <p:spPr bwMode="auto">
            <a:xfrm>
              <a:off x="3674" y="2117"/>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chemeClr val="tx1"/>
                  </a:solidFill>
                  <a:latin typeface="Arial" charset="0"/>
                  <a:cs typeface="Arial" charset="0"/>
                </a:rPr>
                <a:t>2</a:t>
              </a:r>
            </a:p>
          </p:txBody>
        </p:sp>
        <p:sp>
          <p:nvSpPr>
            <p:cNvPr id="58" name="Text Box 16"/>
            <p:cNvSpPr txBox="1">
              <a:spLocks noChangeArrowheads="1"/>
            </p:cNvSpPr>
            <p:nvPr/>
          </p:nvSpPr>
          <p:spPr bwMode="auto">
            <a:xfrm>
              <a:off x="5261" y="2117"/>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chemeClr val="tx1"/>
                  </a:solidFill>
                  <a:latin typeface="Arial" charset="0"/>
                  <a:cs typeface="Arial" charset="0"/>
                </a:rPr>
                <a:t>-2</a:t>
              </a:r>
            </a:p>
          </p:txBody>
        </p:sp>
        <p:sp>
          <p:nvSpPr>
            <p:cNvPr id="59" name="Text Box 17"/>
            <p:cNvSpPr txBox="1">
              <a:spLocks noChangeArrowheads="1"/>
            </p:cNvSpPr>
            <p:nvPr/>
          </p:nvSpPr>
          <p:spPr bwMode="auto">
            <a:xfrm>
              <a:off x="4014" y="1496"/>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rgbClr val="0066CC"/>
                  </a:solidFill>
                  <a:latin typeface="Arial" charset="0"/>
                  <a:cs typeface="Arial" charset="0"/>
                </a:rPr>
                <a:t>2</a:t>
              </a:r>
            </a:p>
          </p:txBody>
        </p:sp>
        <p:sp>
          <p:nvSpPr>
            <p:cNvPr id="60" name="Text Box 18"/>
            <p:cNvSpPr txBox="1">
              <a:spLocks noChangeArrowheads="1"/>
            </p:cNvSpPr>
            <p:nvPr/>
          </p:nvSpPr>
          <p:spPr bwMode="auto">
            <a:xfrm>
              <a:off x="4355" y="1496"/>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rgbClr val="0066CC"/>
                  </a:solidFill>
                  <a:latin typeface="Arial" charset="0"/>
                  <a:cs typeface="Arial" charset="0"/>
                </a:rPr>
                <a:t>1</a:t>
              </a:r>
            </a:p>
          </p:txBody>
        </p:sp>
        <p:sp>
          <p:nvSpPr>
            <p:cNvPr id="61" name="Text Box 19"/>
            <p:cNvSpPr txBox="1">
              <a:spLocks noChangeArrowheads="1"/>
            </p:cNvSpPr>
            <p:nvPr/>
          </p:nvSpPr>
          <p:spPr bwMode="auto">
            <a:xfrm>
              <a:off x="4922" y="1496"/>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rgbClr val="0066CC"/>
                  </a:solidFill>
                  <a:latin typeface="Arial" charset="0"/>
                  <a:cs typeface="Arial" charset="0"/>
                </a:rPr>
                <a:t>1/2</a:t>
              </a:r>
            </a:p>
          </p:txBody>
        </p:sp>
        <p:sp>
          <p:nvSpPr>
            <p:cNvPr id="62" name="Text Box 20"/>
            <p:cNvSpPr txBox="1">
              <a:spLocks noChangeArrowheads="1"/>
            </p:cNvSpPr>
            <p:nvPr/>
          </p:nvSpPr>
          <p:spPr bwMode="auto">
            <a:xfrm>
              <a:off x="3609" y="1496"/>
              <a:ext cx="340"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rgbClr val="0066CC"/>
                  </a:solidFill>
                  <a:latin typeface="Arial" charset="0"/>
                  <a:cs typeface="Arial" charset="0"/>
                </a:rPr>
                <a:t>4</a:t>
              </a:r>
            </a:p>
          </p:txBody>
        </p:sp>
        <p:sp>
          <p:nvSpPr>
            <p:cNvPr id="63" name="Text Box 21"/>
            <p:cNvSpPr txBox="1">
              <a:spLocks noChangeArrowheads="1"/>
            </p:cNvSpPr>
            <p:nvPr/>
          </p:nvSpPr>
          <p:spPr bwMode="auto">
            <a:xfrm>
              <a:off x="5197" y="1496"/>
              <a:ext cx="341"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rgbClr val="0066CC"/>
                  </a:solidFill>
                  <a:latin typeface="Arial" charset="0"/>
                  <a:cs typeface="Arial" charset="0"/>
                </a:rPr>
                <a:t>1/4</a:t>
              </a:r>
            </a:p>
          </p:txBody>
        </p:sp>
      </p:grpSp>
      <p:sp>
        <p:nvSpPr>
          <p:cNvPr id="64" name="Text Box 22"/>
          <p:cNvSpPr txBox="1">
            <a:spLocks noChangeArrowheads="1"/>
          </p:cNvSpPr>
          <p:nvPr/>
        </p:nvSpPr>
        <p:spPr bwMode="auto">
          <a:xfrm>
            <a:off x="5683299" y="3187899"/>
            <a:ext cx="360363" cy="539750"/>
          </a:xfrm>
          <a:prstGeom prst="rect">
            <a:avLst/>
          </a:prstGeom>
          <a:noFill/>
          <a:ln w="12700" algn="ctr">
            <a:noFill/>
            <a:miter lim="800000"/>
            <a:headEnd/>
            <a:tailEnd/>
          </a:ln>
          <a:effectLst/>
        </p:spPr>
        <p:txBody>
          <a:bodyPr lIns="0" tIns="0" rIns="0" bIns="0" anchor="ctr" anchorCtr="1"/>
          <a:lstStyle/>
          <a:p>
            <a:pPr algn="ctr" eaLnBrk="0" hangingPunct="0">
              <a:lnSpc>
                <a:spcPct val="90000"/>
              </a:lnSpc>
              <a:spcBef>
                <a:spcPct val="50000"/>
              </a:spcBef>
              <a:buClr>
                <a:schemeClr val="bg1"/>
              </a:buClr>
              <a:buFont typeface="Arial" charset="0"/>
              <a:buNone/>
            </a:pPr>
            <a:r>
              <a:rPr lang="en-US" sz="2800" b="1" i="0" u="none">
                <a:solidFill>
                  <a:schemeClr val="accent1"/>
                </a:solidFill>
                <a:latin typeface="Arial" charset="0"/>
                <a:cs typeface="Arial" charset="0"/>
              </a:rPr>
              <a:t>1</a:t>
            </a:r>
          </a:p>
        </p:txBody>
      </p:sp>
      <p:sp>
        <p:nvSpPr>
          <p:cNvPr id="65" name="Text Box 23"/>
          <p:cNvSpPr txBox="1">
            <a:spLocks noChangeArrowheads="1"/>
          </p:cNvSpPr>
          <p:nvPr/>
        </p:nvSpPr>
        <p:spPr bwMode="auto">
          <a:xfrm>
            <a:off x="6223049" y="3187899"/>
            <a:ext cx="360363" cy="539750"/>
          </a:xfrm>
          <a:prstGeom prst="rect">
            <a:avLst/>
          </a:prstGeom>
          <a:noFill/>
          <a:ln w="12700" algn="ctr">
            <a:noFill/>
            <a:miter lim="800000"/>
            <a:headEnd/>
            <a:tailEnd/>
          </a:ln>
          <a:effectLst/>
        </p:spPr>
        <p:txBody>
          <a:bodyPr lIns="0" tIns="0" rIns="0" bIns="0" anchor="ctr" anchorCtr="1"/>
          <a:lstStyle/>
          <a:p>
            <a:pPr algn="ctr" eaLnBrk="0" hangingPunct="0">
              <a:lnSpc>
                <a:spcPct val="90000"/>
              </a:lnSpc>
              <a:spcBef>
                <a:spcPct val="50000"/>
              </a:spcBef>
              <a:buClr>
                <a:schemeClr val="bg1"/>
              </a:buClr>
              <a:buFont typeface="Arial" charset="0"/>
              <a:buNone/>
            </a:pPr>
            <a:r>
              <a:rPr lang="en-US" sz="2800" b="1" i="0" u="none">
                <a:solidFill>
                  <a:schemeClr val="accent1"/>
                </a:solidFill>
                <a:latin typeface="Arial" charset="0"/>
                <a:cs typeface="Arial" charset="0"/>
              </a:rPr>
              <a:t>0</a:t>
            </a:r>
          </a:p>
        </p:txBody>
      </p:sp>
      <p:sp>
        <p:nvSpPr>
          <p:cNvPr id="66" name="Text Box 24"/>
          <p:cNvSpPr txBox="1">
            <a:spLocks noChangeArrowheads="1"/>
          </p:cNvSpPr>
          <p:nvPr/>
        </p:nvSpPr>
        <p:spPr bwMode="auto">
          <a:xfrm>
            <a:off x="6762799" y="3187899"/>
            <a:ext cx="360363" cy="539750"/>
          </a:xfrm>
          <a:prstGeom prst="rect">
            <a:avLst/>
          </a:prstGeom>
          <a:noFill/>
          <a:ln w="12700" algn="ctr">
            <a:noFill/>
            <a:miter lim="800000"/>
            <a:headEnd/>
            <a:tailEnd/>
          </a:ln>
          <a:effectLst/>
        </p:spPr>
        <p:txBody>
          <a:bodyPr lIns="0" tIns="0" rIns="0" bIns="0" anchor="ctr" anchorCtr="1"/>
          <a:lstStyle/>
          <a:p>
            <a:pPr algn="ctr" eaLnBrk="0" hangingPunct="0">
              <a:lnSpc>
                <a:spcPct val="90000"/>
              </a:lnSpc>
              <a:spcBef>
                <a:spcPct val="50000"/>
              </a:spcBef>
              <a:buClr>
                <a:schemeClr val="bg1"/>
              </a:buClr>
              <a:buFont typeface="Arial" charset="0"/>
              <a:buNone/>
            </a:pPr>
            <a:r>
              <a:rPr lang="en-US" sz="2800" b="1" i="0" u="none">
                <a:solidFill>
                  <a:schemeClr val="accent1"/>
                </a:solidFill>
                <a:latin typeface="Arial" charset="0"/>
                <a:cs typeface="Arial" charset="0"/>
              </a:rPr>
              <a:t>1</a:t>
            </a:r>
          </a:p>
        </p:txBody>
      </p:sp>
      <p:sp>
        <p:nvSpPr>
          <p:cNvPr id="67" name="Text Box 25"/>
          <p:cNvSpPr txBox="1">
            <a:spLocks noChangeArrowheads="1"/>
          </p:cNvSpPr>
          <p:nvPr/>
        </p:nvSpPr>
        <p:spPr bwMode="auto">
          <a:xfrm>
            <a:off x="7662912" y="3187899"/>
            <a:ext cx="360362" cy="539750"/>
          </a:xfrm>
          <a:prstGeom prst="rect">
            <a:avLst/>
          </a:prstGeom>
          <a:noFill/>
          <a:ln w="12700" algn="ctr">
            <a:noFill/>
            <a:miter lim="800000"/>
            <a:headEnd/>
            <a:tailEnd/>
          </a:ln>
          <a:effectLst/>
        </p:spPr>
        <p:txBody>
          <a:bodyPr lIns="0" tIns="0" rIns="0" bIns="0" anchor="ctr" anchorCtr="1"/>
          <a:lstStyle/>
          <a:p>
            <a:pPr algn="ctr" eaLnBrk="0" hangingPunct="0">
              <a:lnSpc>
                <a:spcPct val="90000"/>
              </a:lnSpc>
              <a:spcBef>
                <a:spcPct val="50000"/>
              </a:spcBef>
              <a:buClr>
                <a:schemeClr val="bg1"/>
              </a:buClr>
              <a:buFont typeface="Arial" charset="0"/>
              <a:buNone/>
            </a:pPr>
            <a:r>
              <a:rPr lang="en-US" sz="2800" b="1" i="0" u="none">
                <a:solidFill>
                  <a:schemeClr val="accent1"/>
                </a:solidFill>
                <a:latin typeface="Arial" charset="0"/>
                <a:cs typeface="Arial" charset="0"/>
              </a:rPr>
              <a:t>0</a:t>
            </a:r>
          </a:p>
        </p:txBody>
      </p:sp>
      <p:sp>
        <p:nvSpPr>
          <p:cNvPr id="68" name="Text Box 26"/>
          <p:cNvSpPr txBox="1">
            <a:spLocks noChangeArrowheads="1"/>
          </p:cNvSpPr>
          <p:nvPr/>
        </p:nvSpPr>
        <p:spPr bwMode="auto">
          <a:xfrm>
            <a:off x="8202662" y="3187899"/>
            <a:ext cx="360362" cy="539750"/>
          </a:xfrm>
          <a:prstGeom prst="rect">
            <a:avLst/>
          </a:prstGeom>
          <a:noFill/>
          <a:ln w="12700" algn="ctr">
            <a:noFill/>
            <a:miter lim="800000"/>
            <a:headEnd/>
            <a:tailEnd/>
          </a:ln>
          <a:effectLst/>
        </p:spPr>
        <p:txBody>
          <a:bodyPr lIns="0" tIns="0" rIns="0" bIns="0" anchor="ctr" anchorCtr="1"/>
          <a:lstStyle/>
          <a:p>
            <a:pPr algn="ctr" eaLnBrk="0" hangingPunct="0">
              <a:lnSpc>
                <a:spcPct val="90000"/>
              </a:lnSpc>
              <a:spcBef>
                <a:spcPct val="50000"/>
              </a:spcBef>
              <a:buClr>
                <a:schemeClr val="bg1"/>
              </a:buClr>
              <a:buFont typeface="Arial" charset="0"/>
              <a:buNone/>
            </a:pPr>
            <a:r>
              <a:rPr lang="en-US" sz="2800" b="1" i="0" u="none">
                <a:solidFill>
                  <a:schemeClr val="accent1"/>
                </a:solidFill>
                <a:latin typeface="Arial" charset="0"/>
                <a:cs typeface="Arial" charset="0"/>
              </a:rPr>
              <a:t>1</a:t>
            </a:r>
          </a:p>
        </p:txBody>
      </p:sp>
      <p:sp>
        <p:nvSpPr>
          <p:cNvPr id="69" name="Text Box 27"/>
          <p:cNvSpPr txBox="1">
            <a:spLocks noChangeArrowheads="1"/>
          </p:cNvSpPr>
          <p:nvPr/>
        </p:nvSpPr>
        <p:spPr bwMode="auto">
          <a:xfrm>
            <a:off x="5322936" y="4267399"/>
            <a:ext cx="3492375" cy="794064"/>
          </a:xfrm>
          <a:prstGeom prst="rect">
            <a:avLst/>
          </a:prstGeom>
          <a:noFill/>
          <a:ln w="12700" algn="ctr">
            <a:noFill/>
            <a:miter lim="800000"/>
            <a:headEnd/>
            <a:tailEnd/>
          </a:ln>
          <a:effectLst/>
        </p:spPr>
        <p:txBody>
          <a:bodyPr wrap="square" lIns="0" tIns="0" rIns="0" bIns="0">
            <a:spAutoFit/>
          </a:bodyPr>
          <a:lstStyle/>
          <a:p>
            <a:pPr eaLnBrk="0" hangingPunct="0">
              <a:lnSpc>
                <a:spcPct val="90000"/>
              </a:lnSpc>
              <a:spcBef>
                <a:spcPct val="50000"/>
              </a:spcBef>
              <a:buClr>
                <a:schemeClr val="bg1"/>
              </a:buClr>
              <a:buFont typeface="Arial" charset="0"/>
              <a:buNone/>
            </a:pPr>
            <a:r>
              <a:rPr lang="en-US" sz="2000" b="1" u="none" dirty="0">
                <a:solidFill>
                  <a:schemeClr val="accent1"/>
                </a:solidFill>
                <a:latin typeface="Arial" charset="0"/>
                <a:cs typeface="Arial" charset="0"/>
              </a:rPr>
              <a:t>1 </a:t>
            </a:r>
            <a:r>
              <a:rPr lang="en-US" sz="2000" b="1" i="0" u="none" dirty="0">
                <a:solidFill>
                  <a:schemeClr val="tx1"/>
                </a:solidFill>
                <a:latin typeface="Arial" charset="0"/>
                <a:cs typeface="Arial" charset="0"/>
              </a:rPr>
              <a:t>*</a:t>
            </a:r>
            <a:r>
              <a:rPr lang="en-US" sz="2000" b="1" u="none" dirty="0">
                <a:solidFill>
                  <a:schemeClr val="tx1"/>
                </a:solidFill>
                <a:latin typeface="Arial" charset="0"/>
                <a:cs typeface="Arial" charset="0"/>
              </a:rPr>
              <a:t>2</a:t>
            </a:r>
            <a:r>
              <a:rPr lang="en-US" sz="2000" b="1" i="0" u="none" baseline="50000" dirty="0">
                <a:solidFill>
                  <a:schemeClr val="accent2"/>
                </a:solidFill>
                <a:latin typeface="Arial" charset="0"/>
                <a:cs typeface="Arial" charset="0"/>
              </a:rPr>
              <a:t>2</a:t>
            </a:r>
            <a:r>
              <a:rPr lang="en-US" sz="2000" b="1" i="0" u="none" dirty="0">
                <a:solidFill>
                  <a:schemeClr val="tx1"/>
                </a:solidFill>
                <a:latin typeface="Arial" charset="0"/>
                <a:cs typeface="Arial" charset="0"/>
              </a:rPr>
              <a:t>+</a:t>
            </a:r>
            <a:r>
              <a:rPr lang="en-US" sz="2000" b="1" u="none" dirty="0">
                <a:solidFill>
                  <a:schemeClr val="accent1"/>
                </a:solidFill>
                <a:latin typeface="Arial" charset="0"/>
                <a:cs typeface="Arial" charset="0"/>
              </a:rPr>
              <a:t>0 </a:t>
            </a:r>
            <a:r>
              <a:rPr lang="en-US" sz="2000" b="1" i="0" u="none" dirty="0">
                <a:solidFill>
                  <a:schemeClr val="tx1"/>
                </a:solidFill>
                <a:latin typeface="Arial" charset="0"/>
                <a:cs typeface="Arial" charset="0"/>
              </a:rPr>
              <a:t>*</a:t>
            </a:r>
            <a:r>
              <a:rPr lang="en-US" sz="2000" b="1" u="none" dirty="0">
                <a:solidFill>
                  <a:schemeClr val="tx1"/>
                </a:solidFill>
                <a:latin typeface="Arial" charset="0"/>
                <a:cs typeface="Arial" charset="0"/>
              </a:rPr>
              <a:t>2</a:t>
            </a:r>
            <a:r>
              <a:rPr lang="en-US" sz="2000" b="1" i="0" u="none" baseline="50000" dirty="0">
                <a:solidFill>
                  <a:schemeClr val="accent2"/>
                </a:solidFill>
                <a:latin typeface="Arial" charset="0"/>
                <a:cs typeface="Arial" charset="0"/>
              </a:rPr>
              <a:t>1</a:t>
            </a:r>
            <a:r>
              <a:rPr lang="en-US" sz="2000" b="1" i="0" u="none" dirty="0">
                <a:solidFill>
                  <a:schemeClr val="tx1"/>
                </a:solidFill>
                <a:latin typeface="Arial" charset="0"/>
                <a:cs typeface="Arial" charset="0"/>
              </a:rPr>
              <a:t>+</a:t>
            </a:r>
            <a:r>
              <a:rPr lang="en-US" sz="2000" b="1" u="none" dirty="0">
                <a:solidFill>
                  <a:schemeClr val="accent1"/>
                </a:solidFill>
                <a:latin typeface="Arial" charset="0"/>
                <a:cs typeface="Arial" charset="0"/>
              </a:rPr>
              <a:t>1 </a:t>
            </a:r>
            <a:r>
              <a:rPr lang="en-US" sz="2000" b="1" i="0" u="none" dirty="0">
                <a:solidFill>
                  <a:schemeClr val="tx1"/>
                </a:solidFill>
                <a:latin typeface="Arial" charset="0"/>
                <a:cs typeface="Arial" charset="0"/>
              </a:rPr>
              <a:t>*</a:t>
            </a:r>
            <a:r>
              <a:rPr lang="en-US" sz="2000" b="1" u="none" dirty="0">
                <a:solidFill>
                  <a:schemeClr val="tx1"/>
                </a:solidFill>
                <a:latin typeface="Arial" charset="0"/>
                <a:cs typeface="Arial" charset="0"/>
              </a:rPr>
              <a:t>2</a:t>
            </a:r>
            <a:r>
              <a:rPr lang="en-US" sz="2000" b="1" i="0" u="none" baseline="50000" dirty="0">
                <a:solidFill>
                  <a:schemeClr val="accent2"/>
                </a:solidFill>
                <a:latin typeface="Arial" charset="0"/>
                <a:cs typeface="Arial" charset="0"/>
              </a:rPr>
              <a:t>0</a:t>
            </a:r>
            <a:r>
              <a:rPr lang="en-US" sz="2000" b="1" i="0" u="none" dirty="0">
                <a:solidFill>
                  <a:schemeClr val="tx1"/>
                </a:solidFill>
                <a:latin typeface="Arial" charset="0"/>
                <a:cs typeface="Arial" charset="0"/>
              </a:rPr>
              <a:t>+</a:t>
            </a:r>
            <a:r>
              <a:rPr lang="en-US" sz="2000" b="1" u="none" dirty="0">
                <a:solidFill>
                  <a:schemeClr val="accent1"/>
                </a:solidFill>
                <a:latin typeface="Arial" charset="0"/>
                <a:cs typeface="Arial" charset="0"/>
              </a:rPr>
              <a:t>0 </a:t>
            </a:r>
            <a:r>
              <a:rPr lang="en-US" sz="2000" b="1" i="0" u="none" dirty="0">
                <a:solidFill>
                  <a:schemeClr val="tx1"/>
                </a:solidFill>
                <a:latin typeface="Arial" charset="0"/>
                <a:cs typeface="Arial" charset="0"/>
              </a:rPr>
              <a:t>*</a:t>
            </a:r>
            <a:r>
              <a:rPr lang="en-US" sz="2000" b="1" u="none" dirty="0">
                <a:solidFill>
                  <a:schemeClr val="tx1"/>
                </a:solidFill>
                <a:latin typeface="Arial" charset="0"/>
                <a:cs typeface="Arial" charset="0"/>
              </a:rPr>
              <a:t>2</a:t>
            </a:r>
            <a:r>
              <a:rPr lang="en-US" sz="2000" b="1" i="0" u="none" baseline="50000" dirty="0">
                <a:solidFill>
                  <a:schemeClr val="accent2"/>
                </a:solidFill>
                <a:latin typeface="Arial" charset="0"/>
                <a:cs typeface="Arial" charset="0"/>
              </a:rPr>
              <a:t>-1</a:t>
            </a:r>
            <a:r>
              <a:rPr lang="en-US" sz="2000" b="1" i="0" u="none" dirty="0">
                <a:solidFill>
                  <a:schemeClr val="tx1"/>
                </a:solidFill>
                <a:latin typeface="Arial" charset="0"/>
                <a:cs typeface="Arial" charset="0"/>
              </a:rPr>
              <a:t>+</a:t>
            </a:r>
            <a:r>
              <a:rPr lang="en-US" sz="2000" b="1" u="none" dirty="0">
                <a:solidFill>
                  <a:schemeClr val="accent1"/>
                </a:solidFill>
                <a:latin typeface="Arial" charset="0"/>
                <a:cs typeface="Arial" charset="0"/>
              </a:rPr>
              <a:t>1 </a:t>
            </a:r>
            <a:r>
              <a:rPr lang="en-US" sz="2000" b="1" i="0" u="none" dirty="0">
                <a:solidFill>
                  <a:schemeClr val="tx1"/>
                </a:solidFill>
                <a:latin typeface="Arial" charset="0"/>
                <a:cs typeface="Arial" charset="0"/>
              </a:rPr>
              <a:t>*</a:t>
            </a:r>
            <a:r>
              <a:rPr lang="en-US" sz="2000" b="1" u="none" dirty="0">
                <a:solidFill>
                  <a:schemeClr val="tx1"/>
                </a:solidFill>
                <a:latin typeface="Arial" charset="0"/>
                <a:cs typeface="Arial" charset="0"/>
              </a:rPr>
              <a:t>2</a:t>
            </a:r>
            <a:r>
              <a:rPr lang="en-US" sz="2000" b="1" i="0" u="none" baseline="50000" dirty="0">
                <a:solidFill>
                  <a:schemeClr val="accent2"/>
                </a:solidFill>
                <a:latin typeface="Arial" charset="0"/>
                <a:cs typeface="Arial" charset="0"/>
              </a:rPr>
              <a:t>-2</a:t>
            </a:r>
          </a:p>
          <a:p>
            <a:pPr eaLnBrk="0" hangingPunct="0">
              <a:lnSpc>
                <a:spcPct val="90000"/>
              </a:lnSpc>
              <a:spcBef>
                <a:spcPct val="50000"/>
              </a:spcBef>
              <a:buClr>
                <a:schemeClr val="bg1"/>
              </a:buClr>
              <a:buFont typeface="Arial" charset="0"/>
              <a:buNone/>
            </a:pPr>
            <a:r>
              <a:rPr lang="en-US" sz="2400" b="1" i="0" u="none" dirty="0">
                <a:solidFill>
                  <a:schemeClr val="tx1"/>
                </a:solidFill>
                <a:latin typeface="Arial" charset="0"/>
                <a:cs typeface="Arial" charset="0"/>
              </a:rPr>
              <a:t>              =(5.25)</a:t>
            </a:r>
            <a:r>
              <a:rPr lang="en-US" sz="2400" b="1" i="0" u="none" baseline="-25000" dirty="0">
                <a:solidFill>
                  <a:schemeClr val="accent2"/>
                </a:solidFill>
                <a:latin typeface="Arial" charset="0"/>
                <a:cs typeface="Arial" charset="0"/>
              </a:rPr>
              <a:t>10</a:t>
            </a:r>
            <a:endParaRPr lang="en-US" sz="2000" b="1" i="0" u="none" dirty="0">
              <a:solidFill>
                <a:schemeClr val="accent2"/>
              </a:solidFill>
              <a:latin typeface="Arial" charset="0"/>
              <a:cs typeface="Arial" charset="0"/>
            </a:endParaRPr>
          </a:p>
        </p:txBody>
      </p:sp>
      <p:sp>
        <p:nvSpPr>
          <p:cNvPr id="70" name="Text Box 28"/>
          <p:cNvSpPr txBox="1">
            <a:spLocks noChangeArrowheads="1"/>
          </p:cNvSpPr>
          <p:nvPr/>
        </p:nvSpPr>
        <p:spPr bwMode="auto">
          <a:xfrm>
            <a:off x="6402437" y="5346899"/>
            <a:ext cx="1979612" cy="328612"/>
          </a:xfrm>
          <a:prstGeom prst="rect">
            <a:avLst/>
          </a:prstGeom>
          <a:noFill/>
          <a:ln w="12700" algn="ctr">
            <a:noFill/>
            <a:miter lim="800000"/>
            <a:headEnd/>
            <a:tailEnd/>
          </a:ln>
          <a:effectLst/>
        </p:spPr>
        <p:txBody>
          <a:bodyPr lIns="0" tIns="0" rIns="0" bIns="0">
            <a:spAutoFit/>
          </a:bodyPr>
          <a:lstStyle/>
          <a:p>
            <a:pPr eaLnBrk="0" hangingPunct="0">
              <a:lnSpc>
                <a:spcPct val="90000"/>
              </a:lnSpc>
              <a:spcBef>
                <a:spcPct val="50000"/>
              </a:spcBef>
              <a:buClr>
                <a:schemeClr val="bg1"/>
              </a:buClr>
              <a:buFont typeface="Arial" charset="0"/>
              <a:buNone/>
            </a:pPr>
            <a:r>
              <a:rPr lang="en-US" sz="2400" b="1" i="0" u="none">
                <a:solidFill>
                  <a:schemeClr val="tx1"/>
                </a:solidFill>
                <a:latin typeface="Arial" charset="0"/>
                <a:cs typeface="Arial" charset="0"/>
              </a:rPr>
              <a:t>  (</a:t>
            </a:r>
            <a:r>
              <a:rPr lang="en-US" sz="2400" b="1" i="0" u="none">
                <a:solidFill>
                  <a:schemeClr val="accent1"/>
                </a:solidFill>
                <a:latin typeface="Arial" charset="0"/>
                <a:cs typeface="Arial" charset="0"/>
              </a:rPr>
              <a:t>101</a:t>
            </a:r>
            <a:r>
              <a:rPr lang="en-US" sz="2400" b="1" i="0" u="none">
                <a:solidFill>
                  <a:schemeClr val="tx1"/>
                </a:solidFill>
                <a:latin typeface="Arial" charset="0"/>
                <a:cs typeface="Arial" charset="0"/>
              </a:rPr>
              <a:t>.</a:t>
            </a:r>
            <a:r>
              <a:rPr lang="en-US" sz="2400" b="1" i="0" u="none">
                <a:solidFill>
                  <a:schemeClr val="accent1"/>
                </a:solidFill>
                <a:latin typeface="Arial" charset="0"/>
                <a:cs typeface="Arial" charset="0"/>
              </a:rPr>
              <a:t>01</a:t>
            </a:r>
            <a:r>
              <a:rPr lang="en-US" sz="2400" b="1" i="0" u="none">
                <a:solidFill>
                  <a:schemeClr val="tx1"/>
                </a:solidFill>
                <a:latin typeface="Arial" charset="0"/>
                <a:cs typeface="Arial" charset="0"/>
              </a:rPr>
              <a:t>)</a:t>
            </a:r>
            <a:r>
              <a:rPr lang="en-US" sz="2400" b="1" i="0" u="none" baseline="-25000">
                <a:solidFill>
                  <a:schemeClr val="accent2"/>
                </a:solidFill>
                <a:latin typeface="Arial" charset="0"/>
                <a:cs typeface="Arial" charset="0"/>
              </a:rPr>
              <a:t>2</a:t>
            </a:r>
          </a:p>
        </p:txBody>
      </p:sp>
      <p:sp>
        <p:nvSpPr>
          <p:cNvPr id="71" name="Rectangle 29"/>
          <p:cNvSpPr>
            <a:spLocks noChangeArrowheads="1"/>
          </p:cNvSpPr>
          <p:nvPr/>
        </p:nvSpPr>
        <p:spPr bwMode="auto">
          <a:xfrm>
            <a:off x="2987824" y="5445224"/>
            <a:ext cx="1081087" cy="357187"/>
          </a:xfrm>
          <a:prstGeom prst="rect">
            <a:avLst/>
          </a:prstGeom>
          <a:solidFill>
            <a:srgbClr val="FFFF00"/>
          </a:solidFill>
          <a:ln w="28575" algn="ctr">
            <a:solidFill>
              <a:schemeClr val="accent2"/>
            </a:solidFill>
            <a:miter lim="800000"/>
            <a:headEnd/>
            <a:tailEnd/>
          </a:ln>
          <a:effectLst/>
        </p:spPr>
        <p:txBody>
          <a:bodyPr lIns="0" tIns="0" rIns="0" bIns="0" anchor="ctr">
            <a:spAutoFit/>
          </a:bodyPr>
          <a:lstStyle/>
          <a:p>
            <a:pPr algn="ctr" eaLnBrk="0" hangingPunct="0">
              <a:lnSpc>
                <a:spcPct val="90000"/>
              </a:lnSpc>
              <a:spcBef>
                <a:spcPct val="50000"/>
              </a:spcBef>
              <a:buClr>
                <a:schemeClr val="bg1"/>
              </a:buClr>
              <a:buFont typeface="Arial" charset="0"/>
              <a:buNone/>
            </a:pPr>
            <a:r>
              <a:rPr lang="en-US" sz="2400" b="1" i="0" u="none" dirty="0">
                <a:solidFill>
                  <a:schemeClr val="tx1"/>
                </a:solidFill>
                <a:latin typeface="Arial" charset="0"/>
                <a:cs typeface="Arial" charset="0"/>
              </a:rPr>
              <a:t>1 0 1 1</a:t>
            </a:r>
          </a:p>
        </p:txBody>
      </p:sp>
      <p:sp>
        <p:nvSpPr>
          <p:cNvPr id="72" name="Rectangle 30"/>
          <p:cNvSpPr>
            <a:spLocks noChangeArrowheads="1"/>
          </p:cNvSpPr>
          <p:nvPr/>
        </p:nvSpPr>
        <p:spPr bwMode="auto">
          <a:xfrm>
            <a:off x="2987824" y="5949280"/>
            <a:ext cx="2160587" cy="357187"/>
          </a:xfrm>
          <a:prstGeom prst="rect">
            <a:avLst/>
          </a:prstGeom>
          <a:solidFill>
            <a:srgbClr val="FFFF00"/>
          </a:solidFill>
          <a:ln w="28575" algn="ctr">
            <a:solidFill>
              <a:schemeClr val="accent2"/>
            </a:solidFill>
            <a:miter lim="800000"/>
            <a:headEnd/>
            <a:tailEnd/>
          </a:ln>
          <a:effectLst/>
        </p:spPr>
        <p:txBody>
          <a:bodyPr lIns="0" tIns="0" rIns="0" bIns="0" anchor="ctr">
            <a:spAutoFit/>
          </a:bodyPr>
          <a:lstStyle/>
          <a:p>
            <a:pPr algn="ctr" eaLnBrk="0" hangingPunct="0">
              <a:lnSpc>
                <a:spcPct val="90000"/>
              </a:lnSpc>
              <a:spcBef>
                <a:spcPct val="50000"/>
              </a:spcBef>
              <a:buClr>
                <a:schemeClr val="bg1"/>
              </a:buClr>
              <a:buFont typeface="Arial" charset="0"/>
              <a:buNone/>
            </a:pPr>
            <a:r>
              <a:rPr lang="en-US" sz="2400" b="1" i="0" u="none" dirty="0">
                <a:solidFill>
                  <a:schemeClr val="tx1"/>
                </a:solidFill>
                <a:latin typeface="Arial" charset="0"/>
                <a:cs typeface="Arial" charset="0"/>
              </a:rPr>
              <a:t>1 1 0 0 0 1 0 1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 calcmode="lin" valueType="num">
                                      <p:cBhvr additive="base">
                                        <p:cTn id="7" dur="1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8" dur="100" fill="hold"/>
                                        <p:tgtEl>
                                          <p:spTgt spid="4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par>
                                <p:cTn id="9" presetID="2" presetClass="entr" presetSubtype="8" fill="hold" nodeType="withEffect">
                                  <p:stCondLst>
                                    <p:cond delay="0"/>
                                  </p:stCondLst>
                                  <p:childTnLst>
                                    <p:set>
                                      <p:cBhvr>
                                        <p:cTn id="10" dur="1" fill="hold">
                                          <p:stCondLst>
                                            <p:cond delay="0"/>
                                          </p:stCondLst>
                                        </p:cTn>
                                        <p:tgtEl>
                                          <p:spTgt spid="46">
                                            <p:txEl>
                                              <p:pRg st="1" end="1"/>
                                            </p:txEl>
                                          </p:spTgt>
                                        </p:tgtEl>
                                        <p:attrNameLst>
                                          <p:attrName>style.visibility</p:attrName>
                                        </p:attrNameLst>
                                      </p:cBhvr>
                                      <p:to>
                                        <p:strVal val="visible"/>
                                      </p:to>
                                    </p:set>
                                    <p:anim calcmode="lin" valueType="num">
                                      <p:cBhvr additive="base">
                                        <p:cTn id="11" dur="100" fill="hold"/>
                                        <p:tgtEl>
                                          <p:spTgt spid="46">
                                            <p:txEl>
                                              <p:pRg st="1" end="1"/>
                                            </p:txEl>
                                          </p:spTgt>
                                        </p:tgtEl>
                                        <p:attrNameLst>
                                          <p:attrName>ppt_x</p:attrName>
                                        </p:attrNameLst>
                                      </p:cBhvr>
                                      <p:tavLst>
                                        <p:tav tm="0">
                                          <p:val>
                                            <p:strVal val="0-#ppt_w/2"/>
                                          </p:val>
                                        </p:tav>
                                        <p:tav tm="100000">
                                          <p:val>
                                            <p:strVal val="#ppt_x"/>
                                          </p:val>
                                        </p:tav>
                                      </p:tavLst>
                                    </p:anim>
                                    <p:anim calcmode="lin" valueType="num">
                                      <p:cBhvr additive="base">
                                        <p:cTn id="12" dur="100" fill="hold"/>
                                        <p:tgtEl>
                                          <p:spTgt spid="4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 calcmode="lin" valueType="num">
                                      <p:cBhvr additive="base">
                                        <p:cTn id="17" dur="100" fill="hold"/>
                                        <p:tgtEl>
                                          <p:spTgt spid="46">
                                            <p:txEl>
                                              <p:pRg st="2" end="2"/>
                                            </p:txEl>
                                          </p:spTgt>
                                        </p:tgtEl>
                                        <p:attrNameLst>
                                          <p:attrName>ppt_x</p:attrName>
                                        </p:attrNameLst>
                                      </p:cBhvr>
                                      <p:tavLst>
                                        <p:tav tm="0">
                                          <p:val>
                                            <p:strVal val="0-#ppt_w/2"/>
                                          </p:val>
                                        </p:tav>
                                        <p:tav tm="100000">
                                          <p:val>
                                            <p:strVal val="#ppt_x"/>
                                          </p:val>
                                        </p:tav>
                                      </p:tavLst>
                                    </p:anim>
                                    <p:anim calcmode="lin" valueType="num">
                                      <p:cBhvr additive="base">
                                        <p:cTn id="18" dur="100" fill="hold"/>
                                        <p:tgtEl>
                                          <p:spTgt spid="4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par>
                                <p:cTn id="19" presetID="2" presetClass="entr" presetSubtype="8" fill="hold" nodeType="withEffect">
                                  <p:stCondLst>
                                    <p:cond delay="0"/>
                                  </p:stCondLst>
                                  <p:childTnLst>
                                    <p:set>
                                      <p:cBhvr>
                                        <p:cTn id="20" dur="1" fill="hold">
                                          <p:stCondLst>
                                            <p:cond delay="0"/>
                                          </p:stCondLst>
                                        </p:cTn>
                                        <p:tgtEl>
                                          <p:spTgt spid="46">
                                            <p:txEl>
                                              <p:pRg st="3" end="3"/>
                                            </p:txEl>
                                          </p:spTgt>
                                        </p:tgtEl>
                                        <p:attrNameLst>
                                          <p:attrName>style.visibility</p:attrName>
                                        </p:attrNameLst>
                                      </p:cBhvr>
                                      <p:to>
                                        <p:strVal val="visible"/>
                                      </p:to>
                                    </p:set>
                                    <p:anim calcmode="lin" valueType="num">
                                      <p:cBhvr additive="base">
                                        <p:cTn id="21" dur="100" fill="hold"/>
                                        <p:tgtEl>
                                          <p:spTgt spid="46">
                                            <p:txEl>
                                              <p:pRg st="3" end="3"/>
                                            </p:txEl>
                                          </p:spTgt>
                                        </p:tgtEl>
                                        <p:attrNameLst>
                                          <p:attrName>ppt_x</p:attrName>
                                        </p:attrNameLst>
                                      </p:cBhvr>
                                      <p:tavLst>
                                        <p:tav tm="0">
                                          <p:val>
                                            <p:strVal val="0-#ppt_w/2"/>
                                          </p:val>
                                        </p:tav>
                                        <p:tav tm="100000">
                                          <p:val>
                                            <p:strVal val="#ppt_x"/>
                                          </p:val>
                                        </p:tav>
                                      </p:tavLst>
                                    </p:anim>
                                    <p:anim calcmode="lin" valueType="num">
                                      <p:cBhvr additive="base">
                                        <p:cTn id="22" dur="100" fill="hold"/>
                                        <p:tgtEl>
                                          <p:spTgt spid="46">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50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ppt_x"/>
                                          </p:val>
                                        </p:tav>
                                        <p:tav tm="100000">
                                          <p:val>
                                            <p:strVal val="#ppt_x"/>
                                          </p:val>
                                        </p:tav>
                                      </p:tavLst>
                                    </p:anim>
                                    <p:anim calcmode="lin" valueType="num">
                                      <p:cBhvr additive="base">
                                        <p:cTn id="30" dur="500" fill="hold"/>
                                        <p:tgtEl>
                                          <p:spTgt spid="6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500"/>
                                  </p:stCondLst>
                                  <p:childTnLst>
                                    <p:set>
                                      <p:cBhvr>
                                        <p:cTn id="32" dur="1" fill="hold">
                                          <p:stCondLst>
                                            <p:cond delay="0"/>
                                          </p:stCondLst>
                                        </p:cTn>
                                        <p:tgtEl>
                                          <p:spTgt spid="65"/>
                                        </p:tgtEl>
                                        <p:attrNameLst>
                                          <p:attrName>style.visibility</p:attrName>
                                        </p:attrNameLst>
                                      </p:cBhvr>
                                      <p:to>
                                        <p:strVal val="visible"/>
                                      </p:to>
                                    </p:set>
                                    <p:anim calcmode="lin" valueType="num">
                                      <p:cBhvr additive="base">
                                        <p:cTn id="33" dur="500" fill="hold"/>
                                        <p:tgtEl>
                                          <p:spTgt spid="65"/>
                                        </p:tgtEl>
                                        <p:attrNameLst>
                                          <p:attrName>ppt_x</p:attrName>
                                        </p:attrNameLst>
                                      </p:cBhvr>
                                      <p:tavLst>
                                        <p:tav tm="0">
                                          <p:val>
                                            <p:strVal val="#ppt_x"/>
                                          </p:val>
                                        </p:tav>
                                        <p:tav tm="100000">
                                          <p:val>
                                            <p:strVal val="#ppt_x"/>
                                          </p:val>
                                        </p:tav>
                                      </p:tavLst>
                                    </p:anim>
                                    <p:anim calcmode="lin" valueType="num">
                                      <p:cBhvr additive="base">
                                        <p:cTn id="34" dur="500" fill="hold"/>
                                        <p:tgtEl>
                                          <p:spTgt spid="6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50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ppt_x"/>
                                          </p:val>
                                        </p:tav>
                                        <p:tav tm="100000">
                                          <p:val>
                                            <p:strVal val="#ppt_x"/>
                                          </p:val>
                                        </p:tav>
                                      </p:tavLst>
                                    </p:anim>
                                    <p:anim calcmode="lin" valueType="num">
                                      <p:cBhvr additive="base">
                                        <p:cTn id="38" dur="500" fill="hold"/>
                                        <p:tgtEl>
                                          <p:spTgt spid="6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500"/>
                                  </p:stCondLst>
                                  <p:childTnLst>
                                    <p:set>
                                      <p:cBhvr>
                                        <p:cTn id="40" dur="1" fill="hold">
                                          <p:stCondLst>
                                            <p:cond delay="0"/>
                                          </p:stCondLst>
                                        </p:cTn>
                                        <p:tgtEl>
                                          <p:spTgt spid="67"/>
                                        </p:tgtEl>
                                        <p:attrNameLst>
                                          <p:attrName>style.visibility</p:attrName>
                                        </p:attrNameLst>
                                      </p:cBhvr>
                                      <p:to>
                                        <p:strVal val="visible"/>
                                      </p:to>
                                    </p:set>
                                    <p:anim calcmode="lin" valueType="num">
                                      <p:cBhvr additive="base">
                                        <p:cTn id="41" dur="500" fill="hold"/>
                                        <p:tgtEl>
                                          <p:spTgt spid="67"/>
                                        </p:tgtEl>
                                        <p:attrNameLst>
                                          <p:attrName>ppt_x</p:attrName>
                                        </p:attrNameLst>
                                      </p:cBhvr>
                                      <p:tavLst>
                                        <p:tav tm="0">
                                          <p:val>
                                            <p:strVal val="#ppt_x"/>
                                          </p:val>
                                        </p:tav>
                                        <p:tav tm="100000">
                                          <p:val>
                                            <p:strVal val="#ppt_x"/>
                                          </p:val>
                                        </p:tav>
                                      </p:tavLst>
                                    </p:anim>
                                    <p:anim calcmode="lin" valueType="num">
                                      <p:cBhvr additive="base">
                                        <p:cTn id="42" dur="500" fill="hold"/>
                                        <p:tgtEl>
                                          <p:spTgt spid="6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500"/>
                                  </p:stCondLst>
                                  <p:childTnLst>
                                    <p:set>
                                      <p:cBhvr>
                                        <p:cTn id="44" dur="1" fill="hold">
                                          <p:stCondLst>
                                            <p:cond delay="0"/>
                                          </p:stCondLst>
                                        </p:cTn>
                                        <p:tgtEl>
                                          <p:spTgt spid="68"/>
                                        </p:tgtEl>
                                        <p:attrNameLst>
                                          <p:attrName>style.visibility</p:attrName>
                                        </p:attrNameLst>
                                      </p:cBhvr>
                                      <p:to>
                                        <p:strVal val="visible"/>
                                      </p:to>
                                    </p:set>
                                    <p:anim calcmode="lin" valueType="num">
                                      <p:cBhvr additive="base">
                                        <p:cTn id="45" dur="500" fill="hold"/>
                                        <p:tgtEl>
                                          <p:spTgt spid="68"/>
                                        </p:tgtEl>
                                        <p:attrNameLst>
                                          <p:attrName>ppt_x</p:attrName>
                                        </p:attrNameLst>
                                      </p:cBhvr>
                                      <p:tavLst>
                                        <p:tav tm="0">
                                          <p:val>
                                            <p:strVal val="#ppt_x"/>
                                          </p:val>
                                        </p:tav>
                                        <p:tav tm="100000">
                                          <p:val>
                                            <p:strVal val="#ppt_x"/>
                                          </p:val>
                                        </p:tav>
                                      </p:tavLst>
                                    </p:anim>
                                    <p:anim calcmode="lin" valueType="num">
                                      <p:cBhvr additive="base">
                                        <p:cTn id="4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46">
                                            <p:txEl>
                                              <p:pRg st="4" end="4"/>
                                            </p:txEl>
                                          </p:spTgt>
                                        </p:tgtEl>
                                        <p:attrNameLst>
                                          <p:attrName>style.visibility</p:attrName>
                                        </p:attrNameLst>
                                      </p:cBhvr>
                                      <p:to>
                                        <p:strVal val="visible"/>
                                      </p:to>
                                    </p:set>
                                    <p:anim calcmode="lin" valueType="num">
                                      <p:cBhvr additive="base">
                                        <p:cTn id="51" dur="100" fill="hold"/>
                                        <p:tgtEl>
                                          <p:spTgt spid="46">
                                            <p:txEl>
                                              <p:pRg st="4" end="4"/>
                                            </p:txEl>
                                          </p:spTgt>
                                        </p:tgtEl>
                                        <p:attrNameLst>
                                          <p:attrName>ppt_x</p:attrName>
                                        </p:attrNameLst>
                                      </p:cBhvr>
                                      <p:tavLst>
                                        <p:tav tm="0">
                                          <p:val>
                                            <p:strVal val="0-#ppt_w/2"/>
                                          </p:val>
                                        </p:tav>
                                        <p:tav tm="100000">
                                          <p:val>
                                            <p:strVal val="#ppt_x"/>
                                          </p:val>
                                        </p:tav>
                                      </p:tavLst>
                                    </p:anim>
                                    <p:anim calcmode="lin" valueType="num">
                                      <p:cBhvr additive="base">
                                        <p:cTn id="52" dur="100" fill="hold"/>
                                        <p:tgtEl>
                                          <p:spTgt spid="4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2" name="camera.wav"/>
                                        </p:tgtEl>
                                      </p:cMediaNode>
                                    </p:audio>
                                  </p:subTnLst>
                                </p:cTn>
                              </p:par>
                              <p:par>
                                <p:cTn id="53" presetID="2" presetClass="entr" presetSubtype="8" fill="hold" nodeType="withEffect">
                                  <p:stCondLst>
                                    <p:cond delay="0"/>
                                  </p:stCondLst>
                                  <p:childTnLst>
                                    <p:set>
                                      <p:cBhvr>
                                        <p:cTn id="54" dur="1" fill="hold">
                                          <p:stCondLst>
                                            <p:cond delay="0"/>
                                          </p:stCondLst>
                                        </p:cTn>
                                        <p:tgtEl>
                                          <p:spTgt spid="46">
                                            <p:txEl>
                                              <p:pRg st="5" end="5"/>
                                            </p:txEl>
                                          </p:spTgt>
                                        </p:tgtEl>
                                        <p:attrNameLst>
                                          <p:attrName>style.visibility</p:attrName>
                                        </p:attrNameLst>
                                      </p:cBhvr>
                                      <p:to>
                                        <p:strVal val="visible"/>
                                      </p:to>
                                    </p:set>
                                    <p:anim calcmode="lin" valueType="num">
                                      <p:cBhvr additive="base">
                                        <p:cTn id="55" dur="100" fill="hold"/>
                                        <p:tgtEl>
                                          <p:spTgt spid="46">
                                            <p:txEl>
                                              <p:pRg st="5" end="5"/>
                                            </p:txEl>
                                          </p:spTgt>
                                        </p:tgtEl>
                                        <p:attrNameLst>
                                          <p:attrName>ppt_x</p:attrName>
                                        </p:attrNameLst>
                                      </p:cBhvr>
                                      <p:tavLst>
                                        <p:tav tm="0">
                                          <p:val>
                                            <p:strVal val="0-#ppt_w/2"/>
                                          </p:val>
                                        </p:tav>
                                        <p:tav tm="100000">
                                          <p:val>
                                            <p:strVal val="#ppt_x"/>
                                          </p:val>
                                        </p:tav>
                                      </p:tavLst>
                                    </p:anim>
                                    <p:anim calcmode="lin" valueType="num">
                                      <p:cBhvr additive="base">
                                        <p:cTn id="56" dur="100" fill="hold"/>
                                        <p:tgtEl>
                                          <p:spTgt spid="46">
                                            <p:txEl>
                                              <p:pRg st="5" end="5"/>
                                            </p:txEl>
                                          </p:spTgt>
                                        </p:tgtEl>
                                        <p:attrNameLst>
                                          <p:attrName>ppt_y</p:attrName>
                                        </p:attrNameLst>
                                      </p:cBhvr>
                                      <p:tavLst>
                                        <p:tav tm="0">
                                          <p:val>
                                            <p:strVal val="#ppt_y"/>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anim calcmode="lin" valueType="num">
                                      <p:cBhvr additive="base">
                                        <p:cTn id="59" dur="500" fill="hold"/>
                                        <p:tgtEl>
                                          <p:spTgt spid="69"/>
                                        </p:tgtEl>
                                        <p:attrNameLst>
                                          <p:attrName>ppt_x</p:attrName>
                                        </p:attrNameLst>
                                      </p:cBhvr>
                                      <p:tavLst>
                                        <p:tav tm="0">
                                          <p:val>
                                            <p:strVal val="#ppt_x"/>
                                          </p:val>
                                        </p:tav>
                                        <p:tav tm="100000">
                                          <p:val>
                                            <p:strVal val="#ppt_x"/>
                                          </p:val>
                                        </p:tav>
                                      </p:tavLst>
                                    </p:anim>
                                    <p:anim calcmode="lin" valueType="num">
                                      <p:cBhvr additive="base">
                                        <p:cTn id="60"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46">
                                            <p:txEl>
                                              <p:pRg st="6" end="6"/>
                                            </p:txEl>
                                          </p:spTgt>
                                        </p:tgtEl>
                                        <p:attrNameLst>
                                          <p:attrName>style.visibility</p:attrName>
                                        </p:attrNameLst>
                                      </p:cBhvr>
                                      <p:to>
                                        <p:strVal val="visible"/>
                                      </p:to>
                                    </p:set>
                                    <p:anim calcmode="lin" valueType="num">
                                      <p:cBhvr additive="base">
                                        <p:cTn id="65" dur="100" fill="hold"/>
                                        <p:tgtEl>
                                          <p:spTgt spid="46">
                                            <p:txEl>
                                              <p:pRg st="6" end="6"/>
                                            </p:txEl>
                                          </p:spTgt>
                                        </p:tgtEl>
                                        <p:attrNameLst>
                                          <p:attrName>ppt_x</p:attrName>
                                        </p:attrNameLst>
                                      </p:cBhvr>
                                      <p:tavLst>
                                        <p:tav tm="0">
                                          <p:val>
                                            <p:strVal val="0-#ppt_w/2"/>
                                          </p:val>
                                        </p:tav>
                                        <p:tav tm="100000">
                                          <p:val>
                                            <p:strVal val="#ppt_x"/>
                                          </p:val>
                                        </p:tav>
                                      </p:tavLst>
                                    </p:anim>
                                    <p:anim calcmode="lin" valueType="num">
                                      <p:cBhvr additive="base">
                                        <p:cTn id="66" dur="100" fill="hold"/>
                                        <p:tgtEl>
                                          <p:spTgt spid="4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amera.wav"/>
                                        </p:tgtEl>
                                      </p:cMediaNode>
                                    </p:audio>
                                  </p:subTnLst>
                                </p:cTn>
                              </p:par>
                              <p:par>
                                <p:cTn id="67" presetID="2" presetClass="entr" presetSubtype="4" fill="hold" nodeType="withEffect">
                                  <p:stCondLst>
                                    <p:cond delay="0"/>
                                  </p:stCondLst>
                                  <p:childTnLst>
                                    <p:set>
                                      <p:cBhvr>
                                        <p:cTn id="68" dur="1" fill="hold">
                                          <p:stCondLst>
                                            <p:cond delay="0"/>
                                          </p:stCondLst>
                                        </p:cTn>
                                        <p:tgtEl>
                                          <p:spTgt spid="70"/>
                                        </p:tgtEl>
                                        <p:attrNameLst>
                                          <p:attrName>style.visibility</p:attrName>
                                        </p:attrNameLst>
                                      </p:cBhvr>
                                      <p:to>
                                        <p:strVal val="visible"/>
                                      </p:to>
                                    </p:set>
                                    <p:anim calcmode="lin" valueType="num">
                                      <p:cBhvr additive="base">
                                        <p:cTn id="69" dur="100" fill="hold"/>
                                        <p:tgtEl>
                                          <p:spTgt spid="70"/>
                                        </p:tgtEl>
                                        <p:attrNameLst>
                                          <p:attrName>ppt_x</p:attrName>
                                        </p:attrNameLst>
                                      </p:cBhvr>
                                      <p:tavLst>
                                        <p:tav tm="0">
                                          <p:val>
                                            <p:strVal val="#ppt_x"/>
                                          </p:val>
                                        </p:tav>
                                        <p:tav tm="100000">
                                          <p:val>
                                            <p:strVal val="#ppt_x"/>
                                          </p:val>
                                        </p:tav>
                                      </p:tavLst>
                                    </p:anim>
                                    <p:anim calcmode="lin" valueType="num">
                                      <p:cBhvr additive="base">
                                        <p:cTn id="70" dur="1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46">
                                            <p:txEl>
                                              <p:pRg st="7" end="7"/>
                                            </p:txEl>
                                          </p:spTgt>
                                        </p:tgtEl>
                                        <p:attrNameLst>
                                          <p:attrName>style.visibility</p:attrName>
                                        </p:attrNameLst>
                                      </p:cBhvr>
                                      <p:to>
                                        <p:strVal val="visible"/>
                                      </p:to>
                                    </p:set>
                                    <p:anim calcmode="lin" valueType="num">
                                      <p:cBhvr additive="base">
                                        <p:cTn id="75" dur="100" fill="hold"/>
                                        <p:tgtEl>
                                          <p:spTgt spid="46">
                                            <p:txEl>
                                              <p:pRg st="7" end="7"/>
                                            </p:txEl>
                                          </p:spTgt>
                                        </p:tgtEl>
                                        <p:attrNameLst>
                                          <p:attrName>ppt_x</p:attrName>
                                        </p:attrNameLst>
                                      </p:cBhvr>
                                      <p:tavLst>
                                        <p:tav tm="0">
                                          <p:val>
                                            <p:strVal val="0-#ppt_w/2"/>
                                          </p:val>
                                        </p:tav>
                                        <p:tav tm="100000">
                                          <p:val>
                                            <p:strVal val="#ppt_x"/>
                                          </p:val>
                                        </p:tav>
                                      </p:tavLst>
                                    </p:anim>
                                    <p:anim calcmode="lin" valueType="num">
                                      <p:cBhvr additive="base">
                                        <p:cTn id="76" dur="100" fill="hold"/>
                                        <p:tgtEl>
                                          <p:spTgt spid="4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2" name="camera.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46">
                                            <p:txEl>
                                              <p:pRg st="8" end="8"/>
                                            </p:txEl>
                                          </p:spTgt>
                                        </p:tgtEl>
                                        <p:attrNameLst>
                                          <p:attrName>style.visibility</p:attrName>
                                        </p:attrNameLst>
                                      </p:cBhvr>
                                      <p:to>
                                        <p:strVal val="visible"/>
                                      </p:to>
                                    </p:set>
                                    <p:anim calcmode="lin" valueType="num">
                                      <p:cBhvr additive="base">
                                        <p:cTn id="81" dur="100" fill="hold"/>
                                        <p:tgtEl>
                                          <p:spTgt spid="46">
                                            <p:txEl>
                                              <p:pRg st="8" end="8"/>
                                            </p:txEl>
                                          </p:spTgt>
                                        </p:tgtEl>
                                        <p:attrNameLst>
                                          <p:attrName>ppt_x</p:attrName>
                                        </p:attrNameLst>
                                      </p:cBhvr>
                                      <p:tavLst>
                                        <p:tav tm="0">
                                          <p:val>
                                            <p:strVal val="0-#ppt_w/2"/>
                                          </p:val>
                                        </p:tav>
                                        <p:tav tm="100000">
                                          <p:val>
                                            <p:strVal val="#ppt_x"/>
                                          </p:val>
                                        </p:tav>
                                      </p:tavLst>
                                    </p:anim>
                                    <p:anim calcmode="lin" valueType="num">
                                      <p:cBhvr additive="base">
                                        <p:cTn id="82" dur="100" fill="hold"/>
                                        <p:tgtEl>
                                          <p:spTgt spid="4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2" name="camera.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46">
                                            <p:txEl>
                                              <p:pRg st="9" end="9"/>
                                            </p:txEl>
                                          </p:spTgt>
                                        </p:tgtEl>
                                        <p:attrNameLst>
                                          <p:attrName>style.visibility</p:attrName>
                                        </p:attrNameLst>
                                      </p:cBhvr>
                                      <p:to>
                                        <p:strVal val="visible"/>
                                      </p:to>
                                    </p:set>
                                    <p:anim calcmode="lin" valueType="num">
                                      <p:cBhvr additive="base">
                                        <p:cTn id="87" dur="100" fill="hold"/>
                                        <p:tgtEl>
                                          <p:spTgt spid="46">
                                            <p:txEl>
                                              <p:pRg st="9" end="9"/>
                                            </p:txEl>
                                          </p:spTgt>
                                        </p:tgtEl>
                                        <p:attrNameLst>
                                          <p:attrName>ppt_x</p:attrName>
                                        </p:attrNameLst>
                                      </p:cBhvr>
                                      <p:tavLst>
                                        <p:tav tm="0">
                                          <p:val>
                                            <p:strVal val="0-#ppt_w/2"/>
                                          </p:val>
                                        </p:tav>
                                        <p:tav tm="100000">
                                          <p:val>
                                            <p:strVal val="#ppt_x"/>
                                          </p:val>
                                        </p:tav>
                                      </p:tavLst>
                                    </p:anim>
                                    <p:anim calcmode="lin" valueType="num">
                                      <p:cBhvr additive="base">
                                        <p:cTn id="88" dur="100" fill="hold"/>
                                        <p:tgtEl>
                                          <p:spTgt spid="4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2" name="camera.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8" fill="hold" nodeType="clickEffect">
                                  <p:stCondLst>
                                    <p:cond delay="0"/>
                                  </p:stCondLst>
                                  <p:childTnLst>
                                    <p:set>
                                      <p:cBhvr>
                                        <p:cTn id="92" dur="1" fill="hold">
                                          <p:stCondLst>
                                            <p:cond delay="0"/>
                                          </p:stCondLst>
                                        </p:cTn>
                                        <p:tgtEl>
                                          <p:spTgt spid="46">
                                            <p:txEl>
                                              <p:pRg st="10" end="10"/>
                                            </p:txEl>
                                          </p:spTgt>
                                        </p:tgtEl>
                                        <p:attrNameLst>
                                          <p:attrName>style.visibility</p:attrName>
                                        </p:attrNameLst>
                                      </p:cBhvr>
                                      <p:to>
                                        <p:strVal val="visible"/>
                                      </p:to>
                                    </p:set>
                                    <p:anim calcmode="lin" valueType="num">
                                      <p:cBhvr additive="base">
                                        <p:cTn id="93" dur="100" fill="hold"/>
                                        <p:tgtEl>
                                          <p:spTgt spid="46">
                                            <p:txEl>
                                              <p:pRg st="10" end="10"/>
                                            </p:txEl>
                                          </p:spTgt>
                                        </p:tgtEl>
                                        <p:attrNameLst>
                                          <p:attrName>ppt_x</p:attrName>
                                        </p:attrNameLst>
                                      </p:cBhvr>
                                      <p:tavLst>
                                        <p:tav tm="0">
                                          <p:val>
                                            <p:strVal val="0-#ppt_w/2"/>
                                          </p:val>
                                        </p:tav>
                                        <p:tav tm="100000">
                                          <p:val>
                                            <p:strVal val="#ppt_x"/>
                                          </p:val>
                                        </p:tav>
                                      </p:tavLst>
                                    </p:anim>
                                    <p:anim calcmode="lin" valueType="num">
                                      <p:cBhvr additive="base">
                                        <p:cTn id="94" dur="100" fill="hold"/>
                                        <p:tgtEl>
                                          <p:spTgt spid="4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2" name="camera.wav"/>
                                        </p:tgtEl>
                                      </p:cMediaNode>
                                    </p:audio>
                                  </p:subTnLst>
                                </p:cTn>
                              </p:par>
                              <p:par>
                                <p:cTn id="95" presetID="2" presetClass="entr" presetSubtype="4" fill="hold" grpId="0" nodeType="withEffect">
                                  <p:stCondLst>
                                    <p:cond delay="0"/>
                                  </p:stCondLst>
                                  <p:childTnLst>
                                    <p:set>
                                      <p:cBhvr>
                                        <p:cTn id="96" dur="1" fill="hold">
                                          <p:stCondLst>
                                            <p:cond delay="0"/>
                                          </p:stCondLst>
                                        </p:cTn>
                                        <p:tgtEl>
                                          <p:spTgt spid="71"/>
                                        </p:tgtEl>
                                        <p:attrNameLst>
                                          <p:attrName>style.visibility</p:attrName>
                                        </p:attrNameLst>
                                      </p:cBhvr>
                                      <p:to>
                                        <p:strVal val="visible"/>
                                      </p:to>
                                    </p:set>
                                    <p:anim calcmode="lin" valueType="num">
                                      <p:cBhvr additive="base">
                                        <p:cTn id="97" dur="500" fill="hold"/>
                                        <p:tgtEl>
                                          <p:spTgt spid="71"/>
                                        </p:tgtEl>
                                        <p:attrNameLst>
                                          <p:attrName>ppt_x</p:attrName>
                                        </p:attrNameLst>
                                      </p:cBhvr>
                                      <p:tavLst>
                                        <p:tav tm="0">
                                          <p:val>
                                            <p:strVal val="#ppt_x"/>
                                          </p:val>
                                        </p:tav>
                                        <p:tav tm="100000">
                                          <p:val>
                                            <p:strVal val="#ppt_x"/>
                                          </p:val>
                                        </p:tav>
                                      </p:tavLst>
                                    </p:anim>
                                    <p:anim calcmode="lin" valueType="num">
                                      <p:cBhvr additive="base">
                                        <p:cTn id="98" dur="500" fill="hold"/>
                                        <p:tgtEl>
                                          <p:spTgt spid="7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anim calcmode="lin" valueType="num">
                                      <p:cBhvr additive="base">
                                        <p:cTn id="101" dur="500" fill="hold"/>
                                        <p:tgtEl>
                                          <p:spTgt spid="72"/>
                                        </p:tgtEl>
                                        <p:attrNameLst>
                                          <p:attrName>ppt_x</p:attrName>
                                        </p:attrNameLst>
                                      </p:cBhvr>
                                      <p:tavLst>
                                        <p:tav tm="0">
                                          <p:val>
                                            <p:strVal val="#ppt_x"/>
                                          </p:val>
                                        </p:tav>
                                        <p:tav tm="100000">
                                          <p:val>
                                            <p:strVal val="#ppt_x"/>
                                          </p:val>
                                        </p:tav>
                                      </p:tavLst>
                                    </p:anim>
                                    <p:anim calcmode="lin" valueType="num">
                                      <p:cBhvr additive="base">
                                        <p:cTn id="10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P spid="71" grpId="0" animBg="1"/>
      <p:bldP spid="7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331640" y="188640"/>
            <a:ext cx="6707088" cy="882352"/>
          </a:xfrm>
        </p:spPr>
        <p:txBody>
          <a:bodyPr/>
          <a:lstStyle/>
          <a:p>
            <a:pPr algn="ctr"/>
            <a:r>
              <a:rPr lang="en-US" b="1" dirty="0">
                <a:solidFill>
                  <a:srgbClr val="0070C0"/>
                </a:solidFill>
              </a:rPr>
              <a:t>Octal Number System</a:t>
            </a:r>
          </a:p>
        </p:txBody>
      </p:sp>
      <p:sp>
        <p:nvSpPr>
          <p:cNvPr id="99331" name="Rectangle 3"/>
          <p:cNvSpPr>
            <a:spLocks noGrp="1" noChangeArrowheads="1"/>
          </p:cNvSpPr>
          <p:nvPr>
            <p:ph type="body" idx="1"/>
          </p:nvPr>
        </p:nvSpPr>
        <p:spPr>
          <a:xfrm>
            <a:off x="539552" y="1484784"/>
            <a:ext cx="4464496" cy="3672408"/>
          </a:xfrm>
        </p:spPr>
        <p:txBody>
          <a:bodyPr/>
          <a:lstStyle/>
          <a:p>
            <a:r>
              <a:rPr lang="en-US" dirty="0">
                <a:solidFill>
                  <a:srgbClr val="0070C0"/>
                </a:solidFill>
              </a:rPr>
              <a:t>Base = 8 </a:t>
            </a:r>
          </a:p>
          <a:p>
            <a:pPr lvl="1"/>
            <a:r>
              <a:rPr lang="en-US" dirty="0">
                <a:solidFill>
                  <a:srgbClr val="0070C0"/>
                </a:solidFill>
                <a:sym typeface="Wingdings" pitchFamily="2" charset="2"/>
              </a:rPr>
              <a:t>8 digits { 0, 1, 2, 3, 4, 5, 6, 7 }</a:t>
            </a:r>
          </a:p>
          <a:p>
            <a:r>
              <a:rPr lang="en-US" dirty="0">
                <a:solidFill>
                  <a:srgbClr val="0070C0"/>
                </a:solidFill>
                <a:sym typeface="Wingdings" pitchFamily="2" charset="2"/>
              </a:rPr>
              <a:t>Weights</a:t>
            </a:r>
          </a:p>
          <a:p>
            <a:pPr lvl="1"/>
            <a:r>
              <a:rPr lang="en-US" dirty="0">
                <a:solidFill>
                  <a:srgbClr val="0070C0"/>
                </a:solidFill>
                <a:sym typeface="Wingdings" pitchFamily="2" charset="2"/>
              </a:rPr>
              <a:t>Weight = (</a:t>
            </a:r>
            <a:r>
              <a:rPr lang="en-US" i="1" dirty="0">
                <a:solidFill>
                  <a:srgbClr val="0070C0"/>
                </a:solidFill>
                <a:sym typeface="Wingdings" pitchFamily="2" charset="2"/>
              </a:rPr>
              <a:t>Base) </a:t>
            </a:r>
            <a:r>
              <a:rPr lang="en-US" i="1" baseline="50000" dirty="0">
                <a:solidFill>
                  <a:srgbClr val="0070C0"/>
                </a:solidFill>
                <a:sym typeface="Wingdings" pitchFamily="2" charset="2"/>
              </a:rPr>
              <a:t>Position</a:t>
            </a:r>
            <a:endParaRPr lang="en-US" i="1" dirty="0">
              <a:solidFill>
                <a:srgbClr val="0070C0"/>
              </a:solidFill>
              <a:sym typeface="Wingdings" pitchFamily="2" charset="2"/>
            </a:endParaRPr>
          </a:p>
          <a:p>
            <a:r>
              <a:rPr lang="en-US" dirty="0">
                <a:solidFill>
                  <a:srgbClr val="0070C0"/>
                </a:solidFill>
                <a:sym typeface="Wingdings" pitchFamily="2" charset="2"/>
              </a:rPr>
              <a:t>Magnitude</a:t>
            </a:r>
          </a:p>
          <a:p>
            <a:pPr lvl="1"/>
            <a:r>
              <a:rPr lang="en-US" dirty="0">
                <a:solidFill>
                  <a:srgbClr val="0070C0"/>
                </a:solidFill>
                <a:sym typeface="Wingdings" pitchFamily="2" charset="2"/>
              </a:rPr>
              <a:t>Sum of “</a:t>
            </a:r>
            <a:r>
              <a:rPr lang="en-US" i="1" dirty="0">
                <a:solidFill>
                  <a:srgbClr val="0070C0"/>
                </a:solidFill>
                <a:sym typeface="Wingdings" pitchFamily="2" charset="2"/>
              </a:rPr>
              <a:t>Digit</a:t>
            </a:r>
            <a:r>
              <a:rPr lang="en-US" dirty="0">
                <a:solidFill>
                  <a:srgbClr val="0070C0"/>
                </a:solidFill>
                <a:sym typeface="Wingdings" pitchFamily="2" charset="2"/>
              </a:rPr>
              <a:t> x </a:t>
            </a:r>
            <a:r>
              <a:rPr lang="en-US" i="1" dirty="0">
                <a:solidFill>
                  <a:srgbClr val="0070C0"/>
                </a:solidFill>
                <a:sym typeface="Wingdings" pitchFamily="2" charset="2"/>
              </a:rPr>
              <a:t>Weight</a:t>
            </a:r>
            <a:r>
              <a:rPr lang="en-US" dirty="0">
                <a:solidFill>
                  <a:srgbClr val="0070C0"/>
                </a:solidFill>
                <a:sym typeface="Wingdings" pitchFamily="2" charset="2"/>
              </a:rPr>
              <a:t>”</a:t>
            </a:r>
          </a:p>
          <a:p>
            <a:r>
              <a:rPr lang="en-US" dirty="0">
                <a:solidFill>
                  <a:srgbClr val="0070C0"/>
                </a:solidFill>
                <a:sym typeface="Wingdings" pitchFamily="2" charset="2"/>
              </a:rPr>
              <a:t>Formal Notation</a:t>
            </a:r>
            <a:endParaRPr lang="en-US" dirty="0">
              <a:solidFill>
                <a:srgbClr val="0070C0"/>
              </a:solidFill>
            </a:endParaRPr>
          </a:p>
        </p:txBody>
      </p:sp>
      <p:grpSp>
        <p:nvGrpSpPr>
          <p:cNvPr id="2" name="Group 5"/>
          <p:cNvGrpSpPr>
            <a:grpSpLocks/>
          </p:cNvGrpSpPr>
          <p:nvPr/>
        </p:nvGrpSpPr>
        <p:grpSpPr bwMode="auto">
          <a:xfrm>
            <a:off x="5364088" y="2852936"/>
            <a:ext cx="3062287" cy="1233488"/>
            <a:chOff x="3609" y="1496"/>
            <a:chExt cx="1929" cy="777"/>
          </a:xfrm>
        </p:grpSpPr>
        <p:sp>
          <p:nvSpPr>
            <p:cNvPr id="99334" name="Rectangle 6"/>
            <p:cNvSpPr>
              <a:spLocks noChangeArrowheads="1"/>
            </p:cNvSpPr>
            <p:nvPr/>
          </p:nvSpPr>
          <p:spPr bwMode="auto">
            <a:xfrm>
              <a:off x="3674" y="1706"/>
              <a:ext cx="227" cy="340"/>
            </a:xfrm>
            <a:prstGeom prst="rect">
              <a:avLst/>
            </a:prstGeom>
            <a:solidFill>
              <a:srgbClr val="FFFF00"/>
            </a:solidFill>
            <a:ln w="28575" algn="ctr">
              <a:solidFill>
                <a:schemeClr val="accent2"/>
              </a:solidFill>
              <a:miter lim="800000"/>
              <a:headEnd/>
              <a:tailEnd/>
            </a:ln>
            <a:effectLst/>
          </p:spPr>
          <p:txBody>
            <a:bodyPr lIns="0" tIns="0" rIns="0" bIns="0" anchor="ctr">
              <a:spAutoFit/>
            </a:bodyPr>
            <a:lstStyle/>
            <a:p>
              <a:endParaRPr lang="en-US"/>
            </a:p>
          </p:txBody>
        </p:sp>
        <p:sp>
          <p:nvSpPr>
            <p:cNvPr id="99335" name="Rectangle 7"/>
            <p:cNvSpPr>
              <a:spLocks noChangeArrowheads="1"/>
            </p:cNvSpPr>
            <p:nvPr/>
          </p:nvSpPr>
          <p:spPr bwMode="auto">
            <a:xfrm>
              <a:off x="4014" y="1709"/>
              <a:ext cx="227" cy="340"/>
            </a:xfrm>
            <a:prstGeom prst="rect">
              <a:avLst/>
            </a:prstGeom>
            <a:solidFill>
              <a:srgbClr val="FFFF00"/>
            </a:solidFill>
            <a:ln w="28575" algn="ctr">
              <a:solidFill>
                <a:schemeClr val="accent2"/>
              </a:solidFill>
              <a:miter lim="800000"/>
              <a:headEnd/>
              <a:tailEnd/>
            </a:ln>
            <a:effectLst/>
          </p:spPr>
          <p:txBody>
            <a:bodyPr lIns="0" tIns="0" rIns="0" bIns="0" anchor="ctr">
              <a:spAutoFit/>
            </a:bodyPr>
            <a:lstStyle/>
            <a:p>
              <a:endParaRPr lang="en-US"/>
            </a:p>
          </p:txBody>
        </p:sp>
        <p:sp>
          <p:nvSpPr>
            <p:cNvPr id="99336" name="Rectangle 8"/>
            <p:cNvSpPr>
              <a:spLocks noChangeArrowheads="1"/>
            </p:cNvSpPr>
            <p:nvPr/>
          </p:nvSpPr>
          <p:spPr bwMode="auto">
            <a:xfrm>
              <a:off x="4355" y="1709"/>
              <a:ext cx="227" cy="340"/>
            </a:xfrm>
            <a:prstGeom prst="rect">
              <a:avLst/>
            </a:prstGeom>
            <a:solidFill>
              <a:srgbClr val="FFFF00"/>
            </a:solidFill>
            <a:ln w="28575" algn="ctr">
              <a:solidFill>
                <a:schemeClr val="accent2"/>
              </a:solidFill>
              <a:miter lim="800000"/>
              <a:headEnd/>
              <a:tailEnd/>
            </a:ln>
            <a:effectLst/>
          </p:spPr>
          <p:txBody>
            <a:bodyPr lIns="0" tIns="0" rIns="0" bIns="0" anchor="ctr">
              <a:spAutoFit/>
            </a:bodyPr>
            <a:lstStyle/>
            <a:p>
              <a:endParaRPr lang="en-US"/>
            </a:p>
          </p:txBody>
        </p:sp>
        <p:sp>
          <p:nvSpPr>
            <p:cNvPr id="99337" name="Oval 9"/>
            <p:cNvSpPr>
              <a:spLocks noChangeArrowheads="1"/>
            </p:cNvSpPr>
            <p:nvPr/>
          </p:nvSpPr>
          <p:spPr bwMode="auto">
            <a:xfrm>
              <a:off x="4695" y="1935"/>
              <a:ext cx="113" cy="114"/>
            </a:xfrm>
            <a:prstGeom prst="ellipse">
              <a:avLst/>
            </a:prstGeom>
            <a:solidFill>
              <a:schemeClr val="tx1"/>
            </a:solidFill>
            <a:ln w="12700" algn="ctr">
              <a:noFill/>
              <a:round/>
              <a:headEnd/>
              <a:tailEnd/>
            </a:ln>
            <a:effectLst/>
          </p:spPr>
          <p:txBody>
            <a:bodyPr wrap="none" lIns="0" tIns="0" rIns="0" bIns="0" anchor="ctr">
              <a:spAutoFit/>
            </a:bodyPr>
            <a:lstStyle/>
            <a:p>
              <a:endParaRPr lang="en-US"/>
            </a:p>
          </p:txBody>
        </p:sp>
        <p:sp>
          <p:nvSpPr>
            <p:cNvPr id="99338" name="Rectangle 10"/>
            <p:cNvSpPr>
              <a:spLocks noChangeArrowheads="1"/>
            </p:cNvSpPr>
            <p:nvPr/>
          </p:nvSpPr>
          <p:spPr bwMode="auto">
            <a:xfrm>
              <a:off x="4922" y="1709"/>
              <a:ext cx="227" cy="340"/>
            </a:xfrm>
            <a:prstGeom prst="rect">
              <a:avLst/>
            </a:prstGeom>
            <a:solidFill>
              <a:srgbClr val="FFFF00"/>
            </a:solidFill>
            <a:ln w="28575" algn="ctr">
              <a:solidFill>
                <a:schemeClr val="accent2"/>
              </a:solidFill>
              <a:miter lim="800000"/>
              <a:headEnd/>
              <a:tailEnd/>
            </a:ln>
            <a:effectLst/>
          </p:spPr>
          <p:txBody>
            <a:bodyPr lIns="0" tIns="0" rIns="0" bIns="0" anchor="ctr">
              <a:spAutoFit/>
            </a:bodyPr>
            <a:lstStyle/>
            <a:p>
              <a:endParaRPr lang="en-US"/>
            </a:p>
          </p:txBody>
        </p:sp>
        <p:sp>
          <p:nvSpPr>
            <p:cNvPr id="99339" name="Rectangle 11"/>
            <p:cNvSpPr>
              <a:spLocks noChangeArrowheads="1"/>
            </p:cNvSpPr>
            <p:nvPr/>
          </p:nvSpPr>
          <p:spPr bwMode="auto">
            <a:xfrm>
              <a:off x="5261" y="1709"/>
              <a:ext cx="227" cy="340"/>
            </a:xfrm>
            <a:prstGeom prst="rect">
              <a:avLst/>
            </a:prstGeom>
            <a:solidFill>
              <a:srgbClr val="FFFF00"/>
            </a:solidFill>
            <a:ln w="28575" algn="ctr">
              <a:solidFill>
                <a:schemeClr val="accent2"/>
              </a:solidFill>
              <a:miter lim="800000"/>
              <a:headEnd/>
              <a:tailEnd/>
            </a:ln>
            <a:effectLst/>
          </p:spPr>
          <p:txBody>
            <a:bodyPr lIns="0" tIns="0" rIns="0" bIns="0" anchor="ctr">
              <a:spAutoFit/>
            </a:bodyPr>
            <a:lstStyle/>
            <a:p>
              <a:endParaRPr lang="en-US"/>
            </a:p>
          </p:txBody>
        </p:sp>
        <p:sp>
          <p:nvSpPr>
            <p:cNvPr id="99340" name="Text Box 12"/>
            <p:cNvSpPr txBox="1">
              <a:spLocks noChangeArrowheads="1"/>
            </p:cNvSpPr>
            <p:nvPr/>
          </p:nvSpPr>
          <p:spPr bwMode="auto">
            <a:xfrm>
              <a:off x="4014" y="2117"/>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chemeClr val="tx1"/>
                  </a:solidFill>
                  <a:latin typeface="Arial" charset="0"/>
                  <a:cs typeface="Arial" charset="0"/>
                </a:rPr>
                <a:t>1</a:t>
              </a:r>
            </a:p>
          </p:txBody>
        </p:sp>
        <p:sp>
          <p:nvSpPr>
            <p:cNvPr id="99341" name="Text Box 13"/>
            <p:cNvSpPr txBox="1">
              <a:spLocks noChangeArrowheads="1"/>
            </p:cNvSpPr>
            <p:nvPr/>
          </p:nvSpPr>
          <p:spPr bwMode="auto">
            <a:xfrm>
              <a:off x="4355" y="2117"/>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chemeClr val="tx1"/>
                  </a:solidFill>
                  <a:latin typeface="Arial" charset="0"/>
                  <a:cs typeface="Arial" charset="0"/>
                </a:rPr>
                <a:t>0</a:t>
              </a:r>
            </a:p>
          </p:txBody>
        </p:sp>
        <p:sp>
          <p:nvSpPr>
            <p:cNvPr id="99342" name="Text Box 14"/>
            <p:cNvSpPr txBox="1">
              <a:spLocks noChangeArrowheads="1"/>
            </p:cNvSpPr>
            <p:nvPr/>
          </p:nvSpPr>
          <p:spPr bwMode="auto">
            <a:xfrm>
              <a:off x="4922" y="2117"/>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chemeClr val="tx1"/>
                  </a:solidFill>
                  <a:latin typeface="Arial" charset="0"/>
                  <a:cs typeface="Arial" charset="0"/>
                </a:rPr>
                <a:t>-1</a:t>
              </a:r>
            </a:p>
          </p:txBody>
        </p:sp>
        <p:sp>
          <p:nvSpPr>
            <p:cNvPr id="99343" name="Text Box 15"/>
            <p:cNvSpPr txBox="1">
              <a:spLocks noChangeArrowheads="1"/>
            </p:cNvSpPr>
            <p:nvPr/>
          </p:nvSpPr>
          <p:spPr bwMode="auto">
            <a:xfrm>
              <a:off x="3674" y="2117"/>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chemeClr val="tx1"/>
                  </a:solidFill>
                  <a:latin typeface="Arial" charset="0"/>
                  <a:cs typeface="Arial" charset="0"/>
                </a:rPr>
                <a:t>2</a:t>
              </a:r>
            </a:p>
          </p:txBody>
        </p:sp>
        <p:sp>
          <p:nvSpPr>
            <p:cNvPr id="99344" name="Text Box 16"/>
            <p:cNvSpPr txBox="1">
              <a:spLocks noChangeArrowheads="1"/>
            </p:cNvSpPr>
            <p:nvPr/>
          </p:nvSpPr>
          <p:spPr bwMode="auto">
            <a:xfrm>
              <a:off x="5261" y="2117"/>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chemeClr val="tx1"/>
                  </a:solidFill>
                  <a:latin typeface="Arial" charset="0"/>
                  <a:cs typeface="Arial" charset="0"/>
                </a:rPr>
                <a:t>-2</a:t>
              </a:r>
            </a:p>
          </p:txBody>
        </p:sp>
        <p:sp>
          <p:nvSpPr>
            <p:cNvPr id="99345" name="Text Box 17"/>
            <p:cNvSpPr txBox="1">
              <a:spLocks noChangeArrowheads="1"/>
            </p:cNvSpPr>
            <p:nvPr/>
          </p:nvSpPr>
          <p:spPr bwMode="auto">
            <a:xfrm>
              <a:off x="4014" y="1496"/>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rgbClr val="0066CC"/>
                  </a:solidFill>
                  <a:latin typeface="Arial" charset="0"/>
                  <a:cs typeface="Arial" charset="0"/>
                </a:rPr>
                <a:t>8</a:t>
              </a:r>
            </a:p>
          </p:txBody>
        </p:sp>
        <p:sp>
          <p:nvSpPr>
            <p:cNvPr id="99346" name="Text Box 18"/>
            <p:cNvSpPr txBox="1">
              <a:spLocks noChangeArrowheads="1"/>
            </p:cNvSpPr>
            <p:nvPr/>
          </p:nvSpPr>
          <p:spPr bwMode="auto">
            <a:xfrm>
              <a:off x="4355" y="1496"/>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rgbClr val="0066CC"/>
                  </a:solidFill>
                  <a:latin typeface="Arial" charset="0"/>
                  <a:cs typeface="Arial" charset="0"/>
                </a:rPr>
                <a:t>1</a:t>
              </a:r>
            </a:p>
          </p:txBody>
        </p:sp>
        <p:sp>
          <p:nvSpPr>
            <p:cNvPr id="99347" name="Text Box 19"/>
            <p:cNvSpPr txBox="1">
              <a:spLocks noChangeArrowheads="1"/>
            </p:cNvSpPr>
            <p:nvPr/>
          </p:nvSpPr>
          <p:spPr bwMode="auto">
            <a:xfrm>
              <a:off x="4922" y="1496"/>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rgbClr val="0066CC"/>
                  </a:solidFill>
                  <a:latin typeface="Arial" charset="0"/>
                  <a:cs typeface="Arial" charset="0"/>
                </a:rPr>
                <a:t>1/8</a:t>
              </a:r>
            </a:p>
          </p:txBody>
        </p:sp>
        <p:sp>
          <p:nvSpPr>
            <p:cNvPr id="99348" name="Text Box 20"/>
            <p:cNvSpPr txBox="1">
              <a:spLocks noChangeArrowheads="1"/>
            </p:cNvSpPr>
            <p:nvPr/>
          </p:nvSpPr>
          <p:spPr bwMode="auto">
            <a:xfrm>
              <a:off x="3609" y="1496"/>
              <a:ext cx="340"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rgbClr val="0066CC"/>
                  </a:solidFill>
                  <a:latin typeface="Arial" charset="0"/>
                  <a:cs typeface="Arial" charset="0"/>
                </a:rPr>
                <a:t>64</a:t>
              </a:r>
            </a:p>
          </p:txBody>
        </p:sp>
        <p:sp>
          <p:nvSpPr>
            <p:cNvPr id="99349" name="Text Box 21"/>
            <p:cNvSpPr txBox="1">
              <a:spLocks noChangeArrowheads="1"/>
            </p:cNvSpPr>
            <p:nvPr/>
          </p:nvSpPr>
          <p:spPr bwMode="auto">
            <a:xfrm>
              <a:off x="5197" y="1496"/>
              <a:ext cx="341"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rgbClr val="0066CC"/>
                  </a:solidFill>
                  <a:latin typeface="Arial" charset="0"/>
                  <a:cs typeface="Arial" charset="0"/>
                </a:rPr>
                <a:t>1/64</a:t>
              </a:r>
            </a:p>
          </p:txBody>
        </p:sp>
      </p:grpSp>
      <p:sp>
        <p:nvSpPr>
          <p:cNvPr id="99350" name="Text Box 22"/>
          <p:cNvSpPr txBox="1">
            <a:spLocks noChangeArrowheads="1"/>
          </p:cNvSpPr>
          <p:nvPr/>
        </p:nvSpPr>
        <p:spPr bwMode="auto">
          <a:xfrm>
            <a:off x="5467275" y="3187899"/>
            <a:ext cx="360363" cy="539750"/>
          </a:xfrm>
          <a:prstGeom prst="rect">
            <a:avLst/>
          </a:prstGeom>
          <a:noFill/>
          <a:ln w="12700" algn="ctr">
            <a:noFill/>
            <a:miter lim="800000"/>
            <a:headEnd/>
            <a:tailEnd/>
          </a:ln>
          <a:effectLst/>
        </p:spPr>
        <p:txBody>
          <a:bodyPr lIns="0" tIns="0" rIns="0" bIns="0" anchor="ctr" anchorCtr="1"/>
          <a:lstStyle/>
          <a:p>
            <a:pPr algn="ctr" eaLnBrk="0" hangingPunct="0">
              <a:lnSpc>
                <a:spcPct val="90000"/>
              </a:lnSpc>
              <a:spcBef>
                <a:spcPct val="50000"/>
              </a:spcBef>
              <a:buClr>
                <a:schemeClr val="bg1"/>
              </a:buClr>
              <a:buFont typeface="Arial" charset="0"/>
              <a:buNone/>
            </a:pPr>
            <a:r>
              <a:rPr lang="en-US" sz="2800" b="1" i="0" u="none">
                <a:solidFill>
                  <a:schemeClr val="accent1"/>
                </a:solidFill>
                <a:latin typeface="Arial" charset="0"/>
                <a:cs typeface="Arial" charset="0"/>
              </a:rPr>
              <a:t>5</a:t>
            </a:r>
          </a:p>
        </p:txBody>
      </p:sp>
      <p:sp>
        <p:nvSpPr>
          <p:cNvPr id="99351" name="Text Box 23"/>
          <p:cNvSpPr txBox="1">
            <a:spLocks noChangeArrowheads="1"/>
          </p:cNvSpPr>
          <p:nvPr/>
        </p:nvSpPr>
        <p:spPr bwMode="auto">
          <a:xfrm>
            <a:off x="6007025" y="3187899"/>
            <a:ext cx="360363" cy="539750"/>
          </a:xfrm>
          <a:prstGeom prst="rect">
            <a:avLst/>
          </a:prstGeom>
          <a:noFill/>
          <a:ln w="12700" algn="ctr">
            <a:noFill/>
            <a:miter lim="800000"/>
            <a:headEnd/>
            <a:tailEnd/>
          </a:ln>
          <a:effectLst/>
        </p:spPr>
        <p:txBody>
          <a:bodyPr lIns="0" tIns="0" rIns="0" bIns="0" anchor="ctr" anchorCtr="1"/>
          <a:lstStyle/>
          <a:p>
            <a:pPr algn="ctr" eaLnBrk="0" hangingPunct="0">
              <a:lnSpc>
                <a:spcPct val="90000"/>
              </a:lnSpc>
              <a:spcBef>
                <a:spcPct val="50000"/>
              </a:spcBef>
              <a:buClr>
                <a:schemeClr val="bg1"/>
              </a:buClr>
              <a:buFont typeface="Arial" charset="0"/>
              <a:buNone/>
            </a:pPr>
            <a:r>
              <a:rPr lang="en-US" sz="2800" b="1" i="0" u="none">
                <a:solidFill>
                  <a:schemeClr val="accent1"/>
                </a:solidFill>
                <a:latin typeface="Arial" charset="0"/>
                <a:cs typeface="Arial" charset="0"/>
              </a:rPr>
              <a:t>1</a:t>
            </a:r>
          </a:p>
        </p:txBody>
      </p:sp>
      <p:sp>
        <p:nvSpPr>
          <p:cNvPr id="99352" name="Text Box 24"/>
          <p:cNvSpPr txBox="1">
            <a:spLocks noChangeArrowheads="1"/>
          </p:cNvSpPr>
          <p:nvPr/>
        </p:nvSpPr>
        <p:spPr bwMode="auto">
          <a:xfrm>
            <a:off x="6546775" y="3187899"/>
            <a:ext cx="360363" cy="539750"/>
          </a:xfrm>
          <a:prstGeom prst="rect">
            <a:avLst/>
          </a:prstGeom>
          <a:noFill/>
          <a:ln w="12700" algn="ctr">
            <a:noFill/>
            <a:miter lim="800000"/>
            <a:headEnd/>
            <a:tailEnd/>
          </a:ln>
          <a:effectLst/>
        </p:spPr>
        <p:txBody>
          <a:bodyPr lIns="0" tIns="0" rIns="0" bIns="0" anchor="ctr" anchorCtr="1"/>
          <a:lstStyle/>
          <a:p>
            <a:pPr algn="ctr" eaLnBrk="0" hangingPunct="0">
              <a:lnSpc>
                <a:spcPct val="90000"/>
              </a:lnSpc>
              <a:spcBef>
                <a:spcPct val="50000"/>
              </a:spcBef>
              <a:buClr>
                <a:schemeClr val="bg1"/>
              </a:buClr>
              <a:buFont typeface="Arial" charset="0"/>
              <a:buNone/>
            </a:pPr>
            <a:r>
              <a:rPr lang="en-US" sz="2800" b="1" i="0" u="none">
                <a:solidFill>
                  <a:schemeClr val="accent1"/>
                </a:solidFill>
                <a:latin typeface="Arial" charset="0"/>
                <a:cs typeface="Arial" charset="0"/>
              </a:rPr>
              <a:t>2</a:t>
            </a:r>
          </a:p>
        </p:txBody>
      </p:sp>
      <p:sp>
        <p:nvSpPr>
          <p:cNvPr id="99353" name="Text Box 25"/>
          <p:cNvSpPr txBox="1">
            <a:spLocks noChangeArrowheads="1"/>
          </p:cNvSpPr>
          <p:nvPr/>
        </p:nvSpPr>
        <p:spPr bwMode="auto">
          <a:xfrm>
            <a:off x="7446888" y="3187899"/>
            <a:ext cx="360362" cy="539750"/>
          </a:xfrm>
          <a:prstGeom prst="rect">
            <a:avLst/>
          </a:prstGeom>
          <a:noFill/>
          <a:ln w="12700" algn="ctr">
            <a:noFill/>
            <a:miter lim="800000"/>
            <a:headEnd/>
            <a:tailEnd/>
          </a:ln>
          <a:effectLst/>
        </p:spPr>
        <p:txBody>
          <a:bodyPr lIns="0" tIns="0" rIns="0" bIns="0" anchor="ctr" anchorCtr="1"/>
          <a:lstStyle/>
          <a:p>
            <a:pPr algn="ctr" eaLnBrk="0" hangingPunct="0">
              <a:lnSpc>
                <a:spcPct val="90000"/>
              </a:lnSpc>
              <a:spcBef>
                <a:spcPct val="50000"/>
              </a:spcBef>
              <a:buClr>
                <a:schemeClr val="bg1"/>
              </a:buClr>
              <a:buFont typeface="Arial" charset="0"/>
              <a:buNone/>
            </a:pPr>
            <a:r>
              <a:rPr lang="en-US" sz="2800" b="1" i="0" u="none">
                <a:solidFill>
                  <a:schemeClr val="accent1"/>
                </a:solidFill>
                <a:latin typeface="Arial" charset="0"/>
                <a:cs typeface="Arial" charset="0"/>
              </a:rPr>
              <a:t>7</a:t>
            </a:r>
          </a:p>
        </p:txBody>
      </p:sp>
      <p:sp>
        <p:nvSpPr>
          <p:cNvPr id="99354" name="Text Box 26"/>
          <p:cNvSpPr txBox="1">
            <a:spLocks noChangeArrowheads="1"/>
          </p:cNvSpPr>
          <p:nvPr/>
        </p:nvSpPr>
        <p:spPr bwMode="auto">
          <a:xfrm>
            <a:off x="7986638" y="3187899"/>
            <a:ext cx="360362" cy="539750"/>
          </a:xfrm>
          <a:prstGeom prst="rect">
            <a:avLst/>
          </a:prstGeom>
          <a:noFill/>
          <a:ln w="12700" algn="ctr">
            <a:noFill/>
            <a:miter lim="800000"/>
            <a:headEnd/>
            <a:tailEnd/>
          </a:ln>
          <a:effectLst/>
        </p:spPr>
        <p:txBody>
          <a:bodyPr lIns="0" tIns="0" rIns="0" bIns="0" anchor="ctr" anchorCtr="1"/>
          <a:lstStyle/>
          <a:p>
            <a:pPr algn="ctr" eaLnBrk="0" hangingPunct="0">
              <a:lnSpc>
                <a:spcPct val="90000"/>
              </a:lnSpc>
              <a:spcBef>
                <a:spcPct val="50000"/>
              </a:spcBef>
              <a:buClr>
                <a:schemeClr val="bg1"/>
              </a:buClr>
              <a:buFont typeface="Arial" charset="0"/>
              <a:buNone/>
            </a:pPr>
            <a:r>
              <a:rPr lang="en-US" sz="2800" b="1" i="0" u="none">
                <a:solidFill>
                  <a:schemeClr val="accent1"/>
                </a:solidFill>
                <a:latin typeface="Arial" charset="0"/>
                <a:cs typeface="Arial" charset="0"/>
              </a:rPr>
              <a:t>4</a:t>
            </a:r>
          </a:p>
        </p:txBody>
      </p:sp>
      <p:sp>
        <p:nvSpPr>
          <p:cNvPr id="99355" name="Text Box 27"/>
          <p:cNvSpPr txBox="1">
            <a:spLocks noChangeArrowheads="1"/>
          </p:cNvSpPr>
          <p:nvPr/>
        </p:nvSpPr>
        <p:spPr bwMode="auto">
          <a:xfrm>
            <a:off x="5106912" y="4267399"/>
            <a:ext cx="3564383" cy="794064"/>
          </a:xfrm>
          <a:prstGeom prst="rect">
            <a:avLst/>
          </a:prstGeom>
          <a:noFill/>
          <a:ln w="12700" algn="ctr">
            <a:noFill/>
            <a:miter lim="800000"/>
            <a:headEnd/>
            <a:tailEnd/>
          </a:ln>
          <a:effectLst/>
        </p:spPr>
        <p:txBody>
          <a:bodyPr wrap="square" lIns="0" tIns="0" rIns="0" bIns="0">
            <a:spAutoFit/>
          </a:bodyPr>
          <a:lstStyle/>
          <a:p>
            <a:pPr eaLnBrk="0" hangingPunct="0">
              <a:lnSpc>
                <a:spcPct val="90000"/>
              </a:lnSpc>
              <a:spcBef>
                <a:spcPct val="50000"/>
              </a:spcBef>
              <a:buClr>
                <a:schemeClr val="bg1"/>
              </a:buClr>
              <a:buFont typeface="Arial" charset="0"/>
              <a:buNone/>
            </a:pPr>
            <a:r>
              <a:rPr lang="en-US" sz="2000" b="1" u="none" dirty="0">
                <a:solidFill>
                  <a:schemeClr val="accent1"/>
                </a:solidFill>
                <a:latin typeface="Arial" charset="0"/>
                <a:cs typeface="Arial" charset="0"/>
              </a:rPr>
              <a:t>5 </a:t>
            </a:r>
            <a:r>
              <a:rPr lang="en-US" sz="2000" b="1" i="0" u="none" dirty="0">
                <a:solidFill>
                  <a:schemeClr val="tx1"/>
                </a:solidFill>
                <a:latin typeface="Arial" charset="0"/>
                <a:cs typeface="Arial" charset="0"/>
              </a:rPr>
              <a:t>*</a:t>
            </a:r>
            <a:r>
              <a:rPr lang="en-US" sz="2000" b="1" u="none" dirty="0">
                <a:solidFill>
                  <a:schemeClr val="tx1"/>
                </a:solidFill>
                <a:latin typeface="Arial" charset="0"/>
                <a:cs typeface="Arial" charset="0"/>
              </a:rPr>
              <a:t>8</a:t>
            </a:r>
            <a:r>
              <a:rPr lang="en-US" sz="2000" b="1" i="0" u="none" baseline="50000" dirty="0">
                <a:solidFill>
                  <a:schemeClr val="accent2"/>
                </a:solidFill>
                <a:latin typeface="Arial" charset="0"/>
                <a:cs typeface="Arial" charset="0"/>
              </a:rPr>
              <a:t>2</a:t>
            </a:r>
            <a:r>
              <a:rPr lang="en-US" sz="2000" b="1" i="0" u="none" dirty="0">
                <a:solidFill>
                  <a:schemeClr val="tx1"/>
                </a:solidFill>
                <a:latin typeface="Arial" charset="0"/>
                <a:cs typeface="Arial" charset="0"/>
              </a:rPr>
              <a:t>+</a:t>
            </a:r>
            <a:r>
              <a:rPr lang="en-US" sz="2000" b="1" u="none" dirty="0">
                <a:solidFill>
                  <a:schemeClr val="accent1"/>
                </a:solidFill>
                <a:latin typeface="Arial" charset="0"/>
                <a:cs typeface="Arial" charset="0"/>
              </a:rPr>
              <a:t>1 </a:t>
            </a:r>
            <a:r>
              <a:rPr lang="en-US" sz="2000" b="1" i="0" u="none" dirty="0">
                <a:solidFill>
                  <a:schemeClr val="tx1"/>
                </a:solidFill>
                <a:latin typeface="Arial" charset="0"/>
                <a:cs typeface="Arial" charset="0"/>
              </a:rPr>
              <a:t>*</a:t>
            </a:r>
            <a:r>
              <a:rPr lang="en-US" sz="2000" b="1" u="none" dirty="0">
                <a:solidFill>
                  <a:schemeClr val="tx1"/>
                </a:solidFill>
                <a:latin typeface="Arial" charset="0"/>
                <a:cs typeface="Arial" charset="0"/>
              </a:rPr>
              <a:t>8</a:t>
            </a:r>
            <a:r>
              <a:rPr lang="en-US" sz="2000" b="1" i="0" u="none" baseline="50000" dirty="0">
                <a:solidFill>
                  <a:schemeClr val="accent2"/>
                </a:solidFill>
                <a:latin typeface="Arial" charset="0"/>
                <a:cs typeface="Arial" charset="0"/>
              </a:rPr>
              <a:t>1</a:t>
            </a:r>
            <a:r>
              <a:rPr lang="en-US" sz="2000" b="1" i="0" u="none" dirty="0">
                <a:solidFill>
                  <a:schemeClr val="tx1"/>
                </a:solidFill>
                <a:latin typeface="Arial" charset="0"/>
                <a:cs typeface="Arial" charset="0"/>
              </a:rPr>
              <a:t>+</a:t>
            </a:r>
            <a:r>
              <a:rPr lang="en-US" sz="2000" b="1" u="none" dirty="0">
                <a:solidFill>
                  <a:schemeClr val="accent1"/>
                </a:solidFill>
                <a:latin typeface="Arial" charset="0"/>
                <a:cs typeface="Arial" charset="0"/>
              </a:rPr>
              <a:t>2 </a:t>
            </a:r>
            <a:r>
              <a:rPr lang="en-US" sz="2000" b="1" i="0" u="none" dirty="0">
                <a:solidFill>
                  <a:schemeClr val="tx1"/>
                </a:solidFill>
                <a:latin typeface="Arial" charset="0"/>
                <a:cs typeface="Arial" charset="0"/>
              </a:rPr>
              <a:t>*</a:t>
            </a:r>
            <a:r>
              <a:rPr lang="en-US" sz="2000" b="1" u="none" dirty="0">
                <a:solidFill>
                  <a:schemeClr val="tx1"/>
                </a:solidFill>
                <a:latin typeface="Arial" charset="0"/>
                <a:cs typeface="Arial" charset="0"/>
              </a:rPr>
              <a:t>8</a:t>
            </a:r>
            <a:r>
              <a:rPr lang="en-US" sz="2000" b="1" i="0" u="none" baseline="50000" dirty="0">
                <a:solidFill>
                  <a:schemeClr val="accent2"/>
                </a:solidFill>
                <a:latin typeface="Arial" charset="0"/>
                <a:cs typeface="Arial" charset="0"/>
              </a:rPr>
              <a:t>0</a:t>
            </a:r>
            <a:r>
              <a:rPr lang="en-US" sz="2000" b="1" i="0" u="none" dirty="0">
                <a:solidFill>
                  <a:schemeClr val="tx1"/>
                </a:solidFill>
                <a:latin typeface="Arial" charset="0"/>
                <a:cs typeface="Arial" charset="0"/>
              </a:rPr>
              <a:t>+</a:t>
            </a:r>
            <a:r>
              <a:rPr lang="en-US" sz="2000" b="1" u="none" dirty="0">
                <a:solidFill>
                  <a:schemeClr val="accent1"/>
                </a:solidFill>
                <a:latin typeface="Arial" charset="0"/>
                <a:cs typeface="Arial" charset="0"/>
              </a:rPr>
              <a:t>7 </a:t>
            </a:r>
            <a:r>
              <a:rPr lang="en-US" sz="2000" b="1" i="0" u="none" dirty="0">
                <a:solidFill>
                  <a:schemeClr val="tx1"/>
                </a:solidFill>
                <a:latin typeface="Arial" charset="0"/>
                <a:cs typeface="Arial" charset="0"/>
              </a:rPr>
              <a:t>*</a:t>
            </a:r>
            <a:r>
              <a:rPr lang="en-US" sz="2000" b="1" u="none" dirty="0">
                <a:solidFill>
                  <a:schemeClr val="tx1"/>
                </a:solidFill>
                <a:latin typeface="Arial" charset="0"/>
                <a:cs typeface="Arial" charset="0"/>
              </a:rPr>
              <a:t>8</a:t>
            </a:r>
            <a:r>
              <a:rPr lang="en-US" sz="2000" b="1" i="0" u="none" baseline="50000" dirty="0">
                <a:solidFill>
                  <a:schemeClr val="accent2"/>
                </a:solidFill>
                <a:latin typeface="Arial" charset="0"/>
                <a:cs typeface="Arial" charset="0"/>
              </a:rPr>
              <a:t>-1</a:t>
            </a:r>
            <a:r>
              <a:rPr lang="en-US" sz="2000" b="1" i="0" u="none" dirty="0">
                <a:solidFill>
                  <a:schemeClr val="tx1"/>
                </a:solidFill>
                <a:latin typeface="Arial" charset="0"/>
                <a:cs typeface="Arial" charset="0"/>
              </a:rPr>
              <a:t>+</a:t>
            </a:r>
            <a:r>
              <a:rPr lang="en-US" sz="2000" b="1" u="none" dirty="0">
                <a:solidFill>
                  <a:schemeClr val="accent1"/>
                </a:solidFill>
                <a:latin typeface="Arial" charset="0"/>
                <a:cs typeface="Arial" charset="0"/>
              </a:rPr>
              <a:t>4 </a:t>
            </a:r>
            <a:r>
              <a:rPr lang="en-US" sz="2000" b="1" i="0" u="none" dirty="0">
                <a:solidFill>
                  <a:schemeClr val="tx1"/>
                </a:solidFill>
                <a:latin typeface="Arial" charset="0"/>
                <a:cs typeface="Arial" charset="0"/>
              </a:rPr>
              <a:t>*</a:t>
            </a:r>
            <a:r>
              <a:rPr lang="en-US" sz="2000" b="1" u="none" dirty="0">
                <a:solidFill>
                  <a:schemeClr val="tx1"/>
                </a:solidFill>
                <a:latin typeface="Arial" charset="0"/>
                <a:cs typeface="Arial" charset="0"/>
              </a:rPr>
              <a:t>8</a:t>
            </a:r>
            <a:r>
              <a:rPr lang="en-US" sz="2000" b="1" i="0" u="none" baseline="50000" dirty="0">
                <a:solidFill>
                  <a:schemeClr val="accent2"/>
                </a:solidFill>
                <a:latin typeface="Arial" charset="0"/>
                <a:cs typeface="Arial" charset="0"/>
              </a:rPr>
              <a:t>-2</a:t>
            </a:r>
          </a:p>
          <a:p>
            <a:pPr eaLnBrk="0" hangingPunct="0">
              <a:lnSpc>
                <a:spcPct val="90000"/>
              </a:lnSpc>
              <a:spcBef>
                <a:spcPct val="50000"/>
              </a:spcBef>
              <a:buClr>
                <a:schemeClr val="bg1"/>
              </a:buClr>
              <a:buFont typeface="Arial" charset="0"/>
              <a:buNone/>
            </a:pPr>
            <a:r>
              <a:rPr lang="en-US" sz="2400" b="1" i="0" u="none" dirty="0">
                <a:solidFill>
                  <a:schemeClr val="tx1"/>
                </a:solidFill>
                <a:latin typeface="Arial" charset="0"/>
                <a:cs typeface="Arial" charset="0"/>
              </a:rPr>
              <a:t>          =(330.9375)</a:t>
            </a:r>
            <a:r>
              <a:rPr lang="en-US" sz="2400" b="1" i="0" u="none" baseline="-25000" dirty="0">
                <a:solidFill>
                  <a:schemeClr val="accent2"/>
                </a:solidFill>
                <a:latin typeface="Arial" charset="0"/>
                <a:cs typeface="Arial" charset="0"/>
              </a:rPr>
              <a:t>10</a:t>
            </a:r>
            <a:endParaRPr lang="en-US" sz="2000" b="1" i="0" u="none" dirty="0">
              <a:solidFill>
                <a:schemeClr val="accent2"/>
              </a:solidFill>
              <a:latin typeface="Arial" charset="0"/>
              <a:cs typeface="Arial" charset="0"/>
            </a:endParaRPr>
          </a:p>
        </p:txBody>
      </p:sp>
      <p:sp>
        <p:nvSpPr>
          <p:cNvPr id="99356" name="Text Box 28"/>
          <p:cNvSpPr txBox="1">
            <a:spLocks noChangeArrowheads="1"/>
          </p:cNvSpPr>
          <p:nvPr/>
        </p:nvSpPr>
        <p:spPr bwMode="auto">
          <a:xfrm>
            <a:off x="6186413" y="5346899"/>
            <a:ext cx="1979612" cy="328612"/>
          </a:xfrm>
          <a:prstGeom prst="rect">
            <a:avLst/>
          </a:prstGeom>
          <a:noFill/>
          <a:ln w="12700" algn="ctr">
            <a:noFill/>
            <a:miter lim="800000"/>
            <a:headEnd/>
            <a:tailEnd/>
          </a:ln>
          <a:effectLst/>
        </p:spPr>
        <p:txBody>
          <a:bodyPr lIns="0" tIns="0" rIns="0" bIns="0">
            <a:spAutoFit/>
          </a:bodyPr>
          <a:lstStyle/>
          <a:p>
            <a:pPr eaLnBrk="0" hangingPunct="0">
              <a:lnSpc>
                <a:spcPct val="90000"/>
              </a:lnSpc>
              <a:spcBef>
                <a:spcPct val="50000"/>
              </a:spcBef>
              <a:buClr>
                <a:schemeClr val="bg1"/>
              </a:buClr>
              <a:buFont typeface="Arial" charset="0"/>
              <a:buNone/>
            </a:pPr>
            <a:r>
              <a:rPr lang="en-US" sz="2400" b="1" i="0" u="none">
                <a:solidFill>
                  <a:schemeClr val="tx1"/>
                </a:solidFill>
                <a:latin typeface="Arial" charset="0"/>
                <a:cs typeface="Arial" charset="0"/>
              </a:rPr>
              <a:t>  (</a:t>
            </a:r>
            <a:r>
              <a:rPr lang="en-US" sz="2400" b="1" i="0" u="none">
                <a:solidFill>
                  <a:schemeClr val="accent1"/>
                </a:solidFill>
                <a:latin typeface="Arial" charset="0"/>
                <a:cs typeface="Arial" charset="0"/>
              </a:rPr>
              <a:t>512</a:t>
            </a:r>
            <a:r>
              <a:rPr lang="en-US" sz="2400" b="1" i="0" u="none">
                <a:solidFill>
                  <a:schemeClr val="tx1"/>
                </a:solidFill>
                <a:latin typeface="Arial" charset="0"/>
                <a:cs typeface="Arial" charset="0"/>
              </a:rPr>
              <a:t>.</a:t>
            </a:r>
            <a:r>
              <a:rPr lang="en-US" sz="2400" b="1" i="0" u="none">
                <a:solidFill>
                  <a:schemeClr val="accent1"/>
                </a:solidFill>
                <a:latin typeface="Arial" charset="0"/>
                <a:cs typeface="Arial" charset="0"/>
              </a:rPr>
              <a:t>74</a:t>
            </a:r>
            <a:r>
              <a:rPr lang="en-US" sz="2400" b="1" i="0" u="none">
                <a:solidFill>
                  <a:schemeClr val="tx1"/>
                </a:solidFill>
                <a:latin typeface="Arial" charset="0"/>
                <a:cs typeface="Arial" charset="0"/>
              </a:rPr>
              <a:t>)</a:t>
            </a:r>
            <a:r>
              <a:rPr lang="en-US" sz="2400" b="1" i="0" u="none" baseline="-25000">
                <a:solidFill>
                  <a:schemeClr val="accent2"/>
                </a:solidFill>
                <a:latin typeface="Arial" charset="0"/>
                <a:cs typeface="Arial" charset="0"/>
              </a:rPr>
              <a:t>8</a:t>
            </a:r>
          </a:p>
        </p:txBody>
      </p:sp>
      <p:sp>
        <p:nvSpPr>
          <p:cNvPr id="29" name="Slide Number Placeholder 28"/>
          <p:cNvSpPr>
            <a:spLocks noGrp="1"/>
          </p:cNvSpPr>
          <p:nvPr>
            <p:ph type="sldNum" sz="quarter" idx="12"/>
          </p:nvPr>
        </p:nvSpPr>
        <p:spPr/>
        <p:txBody>
          <a:bodyPr/>
          <a:lstStyle/>
          <a:p>
            <a:pPr>
              <a:defRPr/>
            </a:pPr>
            <a:fld id="{C59B1905-D088-4D62-B2CA-6692254A56A0}" type="slidenum">
              <a:rPr lang="ar-SA" smtClean="0"/>
              <a:pPr>
                <a:defRPr/>
              </a:pPr>
              <a:t>11</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additive="base">
                                        <p:cTn id="7" dur="100" fill="hold"/>
                                        <p:tgtEl>
                                          <p:spTgt spid="99331">
                                            <p:txEl>
                                              <p:pRg st="0" end="0"/>
                                            </p:txEl>
                                          </p:spTgt>
                                        </p:tgtEl>
                                        <p:attrNameLst>
                                          <p:attrName>ppt_x</p:attrName>
                                        </p:attrNameLst>
                                      </p:cBhvr>
                                      <p:tavLst>
                                        <p:tav tm="0">
                                          <p:val>
                                            <p:strVal val="0-#ppt_w/2"/>
                                          </p:val>
                                        </p:tav>
                                        <p:tav tm="100000">
                                          <p:val>
                                            <p:strVal val="#ppt_x"/>
                                          </p:val>
                                        </p:tav>
                                      </p:tavLst>
                                    </p:anim>
                                    <p:anim calcmode="lin" valueType="num">
                                      <p:cBhvr additive="base">
                                        <p:cTn id="8" dur="100" fill="hold"/>
                                        <p:tgtEl>
                                          <p:spTgt spid="993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par>
                                <p:cTn id="9" presetID="2" presetClass="entr" presetSubtype="8" fill="hold" nodeType="with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anim calcmode="lin" valueType="num">
                                      <p:cBhvr additive="base">
                                        <p:cTn id="11" dur="100" fill="hold"/>
                                        <p:tgtEl>
                                          <p:spTgt spid="99331">
                                            <p:txEl>
                                              <p:pRg st="1" end="1"/>
                                            </p:txEl>
                                          </p:spTgt>
                                        </p:tgtEl>
                                        <p:attrNameLst>
                                          <p:attrName>ppt_x</p:attrName>
                                        </p:attrNameLst>
                                      </p:cBhvr>
                                      <p:tavLst>
                                        <p:tav tm="0">
                                          <p:val>
                                            <p:strVal val="0-#ppt_w/2"/>
                                          </p:val>
                                        </p:tav>
                                        <p:tav tm="100000">
                                          <p:val>
                                            <p:strVal val="#ppt_x"/>
                                          </p:val>
                                        </p:tav>
                                      </p:tavLst>
                                    </p:anim>
                                    <p:anim calcmode="lin" valueType="num">
                                      <p:cBhvr additive="base">
                                        <p:cTn id="12" dur="100" fill="hold"/>
                                        <p:tgtEl>
                                          <p:spTgt spid="993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 calcmode="lin" valueType="num">
                                      <p:cBhvr additive="base">
                                        <p:cTn id="17" dur="100" fill="hold"/>
                                        <p:tgtEl>
                                          <p:spTgt spid="99331">
                                            <p:txEl>
                                              <p:pRg st="2" end="2"/>
                                            </p:txEl>
                                          </p:spTgt>
                                        </p:tgtEl>
                                        <p:attrNameLst>
                                          <p:attrName>ppt_x</p:attrName>
                                        </p:attrNameLst>
                                      </p:cBhvr>
                                      <p:tavLst>
                                        <p:tav tm="0">
                                          <p:val>
                                            <p:strVal val="0-#ppt_w/2"/>
                                          </p:val>
                                        </p:tav>
                                        <p:tav tm="100000">
                                          <p:val>
                                            <p:strVal val="#ppt_x"/>
                                          </p:val>
                                        </p:tav>
                                      </p:tavLst>
                                    </p:anim>
                                    <p:anim calcmode="lin" valueType="num">
                                      <p:cBhvr additive="base">
                                        <p:cTn id="18" dur="100" fill="hold"/>
                                        <p:tgtEl>
                                          <p:spTgt spid="9933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par>
                                <p:cTn id="19" presetID="2" presetClass="entr" presetSubtype="8" fill="hold" nodeType="withEffect">
                                  <p:stCondLst>
                                    <p:cond delay="0"/>
                                  </p:stCondLst>
                                  <p:childTnLst>
                                    <p:set>
                                      <p:cBhvr>
                                        <p:cTn id="20" dur="1" fill="hold">
                                          <p:stCondLst>
                                            <p:cond delay="0"/>
                                          </p:stCondLst>
                                        </p:cTn>
                                        <p:tgtEl>
                                          <p:spTgt spid="99331">
                                            <p:txEl>
                                              <p:pRg st="3" end="3"/>
                                            </p:txEl>
                                          </p:spTgt>
                                        </p:tgtEl>
                                        <p:attrNameLst>
                                          <p:attrName>style.visibility</p:attrName>
                                        </p:attrNameLst>
                                      </p:cBhvr>
                                      <p:to>
                                        <p:strVal val="visible"/>
                                      </p:to>
                                    </p:set>
                                    <p:anim calcmode="lin" valueType="num">
                                      <p:cBhvr additive="base">
                                        <p:cTn id="21" dur="100" fill="hold"/>
                                        <p:tgtEl>
                                          <p:spTgt spid="99331">
                                            <p:txEl>
                                              <p:pRg st="3" end="3"/>
                                            </p:txEl>
                                          </p:spTgt>
                                        </p:tgtEl>
                                        <p:attrNameLst>
                                          <p:attrName>ppt_x</p:attrName>
                                        </p:attrNameLst>
                                      </p:cBhvr>
                                      <p:tavLst>
                                        <p:tav tm="0">
                                          <p:val>
                                            <p:strVal val="0-#ppt_w/2"/>
                                          </p:val>
                                        </p:tav>
                                        <p:tav tm="100000">
                                          <p:val>
                                            <p:strVal val="#ppt_x"/>
                                          </p:val>
                                        </p:tav>
                                      </p:tavLst>
                                    </p:anim>
                                    <p:anim calcmode="lin" valueType="num">
                                      <p:cBhvr additive="base">
                                        <p:cTn id="22" dur="100" fill="hold"/>
                                        <p:tgtEl>
                                          <p:spTgt spid="9933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500"/>
                                  </p:stCondLst>
                                  <p:childTnLst>
                                    <p:set>
                                      <p:cBhvr>
                                        <p:cTn id="28" dur="1" fill="hold">
                                          <p:stCondLst>
                                            <p:cond delay="0"/>
                                          </p:stCondLst>
                                        </p:cTn>
                                        <p:tgtEl>
                                          <p:spTgt spid="99350"/>
                                        </p:tgtEl>
                                        <p:attrNameLst>
                                          <p:attrName>style.visibility</p:attrName>
                                        </p:attrNameLst>
                                      </p:cBhvr>
                                      <p:to>
                                        <p:strVal val="visible"/>
                                      </p:to>
                                    </p:set>
                                    <p:anim calcmode="lin" valueType="num">
                                      <p:cBhvr additive="base">
                                        <p:cTn id="29" dur="500" fill="hold"/>
                                        <p:tgtEl>
                                          <p:spTgt spid="99350"/>
                                        </p:tgtEl>
                                        <p:attrNameLst>
                                          <p:attrName>ppt_x</p:attrName>
                                        </p:attrNameLst>
                                      </p:cBhvr>
                                      <p:tavLst>
                                        <p:tav tm="0">
                                          <p:val>
                                            <p:strVal val="#ppt_x"/>
                                          </p:val>
                                        </p:tav>
                                        <p:tav tm="100000">
                                          <p:val>
                                            <p:strVal val="#ppt_x"/>
                                          </p:val>
                                        </p:tav>
                                      </p:tavLst>
                                    </p:anim>
                                    <p:anim calcmode="lin" valueType="num">
                                      <p:cBhvr additive="base">
                                        <p:cTn id="30" dur="500" fill="hold"/>
                                        <p:tgtEl>
                                          <p:spTgt spid="9935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500"/>
                                  </p:stCondLst>
                                  <p:childTnLst>
                                    <p:set>
                                      <p:cBhvr>
                                        <p:cTn id="32" dur="1" fill="hold">
                                          <p:stCondLst>
                                            <p:cond delay="0"/>
                                          </p:stCondLst>
                                        </p:cTn>
                                        <p:tgtEl>
                                          <p:spTgt spid="99351"/>
                                        </p:tgtEl>
                                        <p:attrNameLst>
                                          <p:attrName>style.visibility</p:attrName>
                                        </p:attrNameLst>
                                      </p:cBhvr>
                                      <p:to>
                                        <p:strVal val="visible"/>
                                      </p:to>
                                    </p:set>
                                    <p:anim calcmode="lin" valueType="num">
                                      <p:cBhvr additive="base">
                                        <p:cTn id="33" dur="500" fill="hold"/>
                                        <p:tgtEl>
                                          <p:spTgt spid="99351"/>
                                        </p:tgtEl>
                                        <p:attrNameLst>
                                          <p:attrName>ppt_x</p:attrName>
                                        </p:attrNameLst>
                                      </p:cBhvr>
                                      <p:tavLst>
                                        <p:tav tm="0">
                                          <p:val>
                                            <p:strVal val="#ppt_x"/>
                                          </p:val>
                                        </p:tav>
                                        <p:tav tm="100000">
                                          <p:val>
                                            <p:strVal val="#ppt_x"/>
                                          </p:val>
                                        </p:tav>
                                      </p:tavLst>
                                    </p:anim>
                                    <p:anim calcmode="lin" valueType="num">
                                      <p:cBhvr additive="base">
                                        <p:cTn id="34" dur="500" fill="hold"/>
                                        <p:tgtEl>
                                          <p:spTgt spid="993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500"/>
                                  </p:stCondLst>
                                  <p:childTnLst>
                                    <p:set>
                                      <p:cBhvr>
                                        <p:cTn id="36" dur="1" fill="hold">
                                          <p:stCondLst>
                                            <p:cond delay="0"/>
                                          </p:stCondLst>
                                        </p:cTn>
                                        <p:tgtEl>
                                          <p:spTgt spid="99352"/>
                                        </p:tgtEl>
                                        <p:attrNameLst>
                                          <p:attrName>style.visibility</p:attrName>
                                        </p:attrNameLst>
                                      </p:cBhvr>
                                      <p:to>
                                        <p:strVal val="visible"/>
                                      </p:to>
                                    </p:set>
                                    <p:anim calcmode="lin" valueType="num">
                                      <p:cBhvr additive="base">
                                        <p:cTn id="37" dur="500" fill="hold"/>
                                        <p:tgtEl>
                                          <p:spTgt spid="99352"/>
                                        </p:tgtEl>
                                        <p:attrNameLst>
                                          <p:attrName>ppt_x</p:attrName>
                                        </p:attrNameLst>
                                      </p:cBhvr>
                                      <p:tavLst>
                                        <p:tav tm="0">
                                          <p:val>
                                            <p:strVal val="#ppt_x"/>
                                          </p:val>
                                        </p:tav>
                                        <p:tav tm="100000">
                                          <p:val>
                                            <p:strVal val="#ppt_x"/>
                                          </p:val>
                                        </p:tav>
                                      </p:tavLst>
                                    </p:anim>
                                    <p:anim calcmode="lin" valueType="num">
                                      <p:cBhvr additive="base">
                                        <p:cTn id="38" dur="500" fill="hold"/>
                                        <p:tgtEl>
                                          <p:spTgt spid="9935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500"/>
                                  </p:stCondLst>
                                  <p:childTnLst>
                                    <p:set>
                                      <p:cBhvr>
                                        <p:cTn id="40" dur="1" fill="hold">
                                          <p:stCondLst>
                                            <p:cond delay="0"/>
                                          </p:stCondLst>
                                        </p:cTn>
                                        <p:tgtEl>
                                          <p:spTgt spid="99353"/>
                                        </p:tgtEl>
                                        <p:attrNameLst>
                                          <p:attrName>style.visibility</p:attrName>
                                        </p:attrNameLst>
                                      </p:cBhvr>
                                      <p:to>
                                        <p:strVal val="visible"/>
                                      </p:to>
                                    </p:set>
                                    <p:anim calcmode="lin" valueType="num">
                                      <p:cBhvr additive="base">
                                        <p:cTn id="41" dur="500" fill="hold"/>
                                        <p:tgtEl>
                                          <p:spTgt spid="99353"/>
                                        </p:tgtEl>
                                        <p:attrNameLst>
                                          <p:attrName>ppt_x</p:attrName>
                                        </p:attrNameLst>
                                      </p:cBhvr>
                                      <p:tavLst>
                                        <p:tav tm="0">
                                          <p:val>
                                            <p:strVal val="#ppt_x"/>
                                          </p:val>
                                        </p:tav>
                                        <p:tav tm="100000">
                                          <p:val>
                                            <p:strVal val="#ppt_x"/>
                                          </p:val>
                                        </p:tav>
                                      </p:tavLst>
                                    </p:anim>
                                    <p:anim calcmode="lin" valueType="num">
                                      <p:cBhvr additive="base">
                                        <p:cTn id="42" dur="500" fill="hold"/>
                                        <p:tgtEl>
                                          <p:spTgt spid="9935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500"/>
                                  </p:stCondLst>
                                  <p:childTnLst>
                                    <p:set>
                                      <p:cBhvr>
                                        <p:cTn id="44" dur="1" fill="hold">
                                          <p:stCondLst>
                                            <p:cond delay="0"/>
                                          </p:stCondLst>
                                        </p:cTn>
                                        <p:tgtEl>
                                          <p:spTgt spid="99354"/>
                                        </p:tgtEl>
                                        <p:attrNameLst>
                                          <p:attrName>style.visibility</p:attrName>
                                        </p:attrNameLst>
                                      </p:cBhvr>
                                      <p:to>
                                        <p:strVal val="visible"/>
                                      </p:to>
                                    </p:set>
                                    <p:anim calcmode="lin" valueType="num">
                                      <p:cBhvr additive="base">
                                        <p:cTn id="45" dur="500" fill="hold"/>
                                        <p:tgtEl>
                                          <p:spTgt spid="99354"/>
                                        </p:tgtEl>
                                        <p:attrNameLst>
                                          <p:attrName>ppt_x</p:attrName>
                                        </p:attrNameLst>
                                      </p:cBhvr>
                                      <p:tavLst>
                                        <p:tav tm="0">
                                          <p:val>
                                            <p:strVal val="#ppt_x"/>
                                          </p:val>
                                        </p:tav>
                                        <p:tav tm="100000">
                                          <p:val>
                                            <p:strVal val="#ppt_x"/>
                                          </p:val>
                                        </p:tav>
                                      </p:tavLst>
                                    </p:anim>
                                    <p:anim calcmode="lin" valueType="num">
                                      <p:cBhvr additive="base">
                                        <p:cTn id="46" dur="500" fill="hold"/>
                                        <p:tgtEl>
                                          <p:spTgt spid="9935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99331">
                                            <p:txEl>
                                              <p:pRg st="4" end="4"/>
                                            </p:txEl>
                                          </p:spTgt>
                                        </p:tgtEl>
                                        <p:attrNameLst>
                                          <p:attrName>style.visibility</p:attrName>
                                        </p:attrNameLst>
                                      </p:cBhvr>
                                      <p:to>
                                        <p:strVal val="visible"/>
                                      </p:to>
                                    </p:set>
                                    <p:anim calcmode="lin" valueType="num">
                                      <p:cBhvr additive="base">
                                        <p:cTn id="51" dur="100" fill="hold"/>
                                        <p:tgtEl>
                                          <p:spTgt spid="99331">
                                            <p:txEl>
                                              <p:pRg st="4" end="4"/>
                                            </p:txEl>
                                          </p:spTgt>
                                        </p:tgtEl>
                                        <p:attrNameLst>
                                          <p:attrName>ppt_x</p:attrName>
                                        </p:attrNameLst>
                                      </p:cBhvr>
                                      <p:tavLst>
                                        <p:tav tm="0">
                                          <p:val>
                                            <p:strVal val="0-#ppt_w/2"/>
                                          </p:val>
                                        </p:tav>
                                        <p:tav tm="100000">
                                          <p:val>
                                            <p:strVal val="#ppt_x"/>
                                          </p:val>
                                        </p:tav>
                                      </p:tavLst>
                                    </p:anim>
                                    <p:anim calcmode="lin" valueType="num">
                                      <p:cBhvr additive="base">
                                        <p:cTn id="52" dur="100" fill="hold"/>
                                        <p:tgtEl>
                                          <p:spTgt spid="9933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2" name="camera.wav"/>
                                        </p:tgtEl>
                                      </p:cMediaNode>
                                    </p:audio>
                                  </p:subTnLst>
                                </p:cTn>
                              </p:par>
                              <p:par>
                                <p:cTn id="53" presetID="2" presetClass="entr" presetSubtype="8" fill="hold" nodeType="withEffect">
                                  <p:stCondLst>
                                    <p:cond delay="0"/>
                                  </p:stCondLst>
                                  <p:childTnLst>
                                    <p:set>
                                      <p:cBhvr>
                                        <p:cTn id="54" dur="1" fill="hold">
                                          <p:stCondLst>
                                            <p:cond delay="0"/>
                                          </p:stCondLst>
                                        </p:cTn>
                                        <p:tgtEl>
                                          <p:spTgt spid="99331">
                                            <p:txEl>
                                              <p:pRg st="5" end="5"/>
                                            </p:txEl>
                                          </p:spTgt>
                                        </p:tgtEl>
                                        <p:attrNameLst>
                                          <p:attrName>style.visibility</p:attrName>
                                        </p:attrNameLst>
                                      </p:cBhvr>
                                      <p:to>
                                        <p:strVal val="visible"/>
                                      </p:to>
                                    </p:set>
                                    <p:anim calcmode="lin" valueType="num">
                                      <p:cBhvr additive="base">
                                        <p:cTn id="55" dur="100" fill="hold"/>
                                        <p:tgtEl>
                                          <p:spTgt spid="99331">
                                            <p:txEl>
                                              <p:pRg st="5" end="5"/>
                                            </p:txEl>
                                          </p:spTgt>
                                        </p:tgtEl>
                                        <p:attrNameLst>
                                          <p:attrName>ppt_x</p:attrName>
                                        </p:attrNameLst>
                                      </p:cBhvr>
                                      <p:tavLst>
                                        <p:tav tm="0">
                                          <p:val>
                                            <p:strVal val="0-#ppt_w/2"/>
                                          </p:val>
                                        </p:tav>
                                        <p:tav tm="100000">
                                          <p:val>
                                            <p:strVal val="#ppt_x"/>
                                          </p:val>
                                        </p:tav>
                                      </p:tavLst>
                                    </p:anim>
                                    <p:anim calcmode="lin" valueType="num">
                                      <p:cBhvr additive="base">
                                        <p:cTn id="56" dur="100" fill="hold"/>
                                        <p:tgtEl>
                                          <p:spTgt spid="99331">
                                            <p:txEl>
                                              <p:pRg st="5" end="5"/>
                                            </p:txEl>
                                          </p:spTgt>
                                        </p:tgtEl>
                                        <p:attrNameLst>
                                          <p:attrName>ppt_y</p:attrName>
                                        </p:attrNameLst>
                                      </p:cBhvr>
                                      <p:tavLst>
                                        <p:tav tm="0">
                                          <p:val>
                                            <p:strVal val="#ppt_y"/>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9355"/>
                                        </p:tgtEl>
                                        <p:attrNameLst>
                                          <p:attrName>style.visibility</p:attrName>
                                        </p:attrNameLst>
                                      </p:cBhvr>
                                      <p:to>
                                        <p:strVal val="visible"/>
                                      </p:to>
                                    </p:set>
                                    <p:anim calcmode="lin" valueType="num">
                                      <p:cBhvr additive="base">
                                        <p:cTn id="59" dur="500" fill="hold"/>
                                        <p:tgtEl>
                                          <p:spTgt spid="99355"/>
                                        </p:tgtEl>
                                        <p:attrNameLst>
                                          <p:attrName>ppt_x</p:attrName>
                                        </p:attrNameLst>
                                      </p:cBhvr>
                                      <p:tavLst>
                                        <p:tav tm="0">
                                          <p:val>
                                            <p:strVal val="#ppt_x"/>
                                          </p:val>
                                        </p:tav>
                                        <p:tav tm="100000">
                                          <p:val>
                                            <p:strVal val="#ppt_x"/>
                                          </p:val>
                                        </p:tav>
                                      </p:tavLst>
                                    </p:anim>
                                    <p:anim calcmode="lin" valueType="num">
                                      <p:cBhvr additive="base">
                                        <p:cTn id="60" dur="500" fill="hold"/>
                                        <p:tgtEl>
                                          <p:spTgt spid="9935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99331">
                                            <p:txEl>
                                              <p:pRg st="6" end="6"/>
                                            </p:txEl>
                                          </p:spTgt>
                                        </p:tgtEl>
                                        <p:attrNameLst>
                                          <p:attrName>style.visibility</p:attrName>
                                        </p:attrNameLst>
                                      </p:cBhvr>
                                      <p:to>
                                        <p:strVal val="visible"/>
                                      </p:to>
                                    </p:set>
                                    <p:anim calcmode="lin" valueType="num">
                                      <p:cBhvr additive="base">
                                        <p:cTn id="65" dur="100" fill="hold"/>
                                        <p:tgtEl>
                                          <p:spTgt spid="99331">
                                            <p:txEl>
                                              <p:pRg st="6" end="6"/>
                                            </p:txEl>
                                          </p:spTgt>
                                        </p:tgtEl>
                                        <p:attrNameLst>
                                          <p:attrName>ppt_x</p:attrName>
                                        </p:attrNameLst>
                                      </p:cBhvr>
                                      <p:tavLst>
                                        <p:tav tm="0">
                                          <p:val>
                                            <p:strVal val="0-#ppt_w/2"/>
                                          </p:val>
                                        </p:tav>
                                        <p:tav tm="100000">
                                          <p:val>
                                            <p:strVal val="#ppt_x"/>
                                          </p:val>
                                        </p:tav>
                                      </p:tavLst>
                                    </p:anim>
                                    <p:anim calcmode="lin" valueType="num">
                                      <p:cBhvr additive="base">
                                        <p:cTn id="66" dur="100" fill="hold"/>
                                        <p:tgtEl>
                                          <p:spTgt spid="9933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amera.wav"/>
                                        </p:tgtEl>
                                      </p:cMediaNode>
                                    </p:audio>
                                  </p:subTnLst>
                                </p:cTn>
                              </p:par>
                              <p:par>
                                <p:cTn id="67" presetID="2" presetClass="entr" presetSubtype="4" fill="hold" nodeType="withEffect">
                                  <p:stCondLst>
                                    <p:cond delay="0"/>
                                  </p:stCondLst>
                                  <p:childTnLst>
                                    <p:set>
                                      <p:cBhvr>
                                        <p:cTn id="68" dur="1" fill="hold">
                                          <p:stCondLst>
                                            <p:cond delay="0"/>
                                          </p:stCondLst>
                                        </p:cTn>
                                        <p:tgtEl>
                                          <p:spTgt spid="99356"/>
                                        </p:tgtEl>
                                        <p:attrNameLst>
                                          <p:attrName>style.visibility</p:attrName>
                                        </p:attrNameLst>
                                      </p:cBhvr>
                                      <p:to>
                                        <p:strVal val="visible"/>
                                      </p:to>
                                    </p:set>
                                    <p:anim calcmode="lin" valueType="num">
                                      <p:cBhvr additive="base">
                                        <p:cTn id="69" dur="100" fill="hold"/>
                                        <p:tgtEl>
                                          <p:spTgt spid="99356"/>
                                        </p:tgtEl>
                                        <p:attrNameLst>
                                          <p:attrName>ppt_x</p:attrName>
                                        </p:attrNameLst>
                                      </p:cBhvr>
                                      <p:tavLst>
                                        <p:tav tm="0">
                                          <p:val>
                                            <p:strVal val="#ppt_x"/>
                                          </p:val>
                                        </p:tav>
                                        <p:tav tm="100000">
                                          <p:val>
                                            <p:strVal val="#ppt_x"/>
                                          </p:val>
                                        </p:tav>
                                      </p:tavLst>
                                    </p:anim>
                                    <p:anim calcmode="lin" valueType="num">
                                      <p:cBhvr additive="base">
                                        <p:cTn id="70" dur="100" fill="hold"/>
                                        <p:tgtEl>
                                          <p:spTgt spid="993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0" grpId="0"/>
      <p:bldP spid="99351" grpId="0"/>
      <p:bldP spid="99352" grpId="0"/>
      <p:bldP spid="99353" grpId="0"/>
      <p:bldP spid="99354" grpId="0"/>
      <p:bldP spid="993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b="1" dirty="0">
                <a:solidFill>
                  <a:srgbClr val="0070C0"/>
                </a:solidFill>
              </a:rPr>
              <a:t>Hexadecimal Number System</a:t>
            </a:r>
          </a:p>
        </p:txBody>
      </p:sp>
      <p:sp>
        <p:nvSpPr>
          <p:cNvPr id="101379" name="Rectangle 3"/>
          <p:cNvSpPr>
            <a:spLocks noGrp="1" noChangeArrowheads="1"/>
          </p:cNvSpPr>
          <p:nvPr>
            <p:ph type="body" idx="1"/>
          </p:nvPr>
        </p:nvSpPr>
        <p:spPr>
          <a:xfrm>
            <a:off x="395536" y="1268760"/>
            <a:ext cx="4140200" cy="4140175"/>
          </a:xfrm>
        </p:spPr>
        <p:txBody>
          <a:bodyPr/>
          <a:lstStyle/>
          <a:p>
            <a:r>
              <a:rPr lang="en-US" dirty="0">
                <a:solidFill>
                  <a:srgbClr val="0070C0"/>
                </a:solidFill>
              </a:rPr>
              <a:t>Base = 16 </a:t>
            </a:r>
          </a:p>
          <a:p>
            <a:pPr lvl="1"/>
            <a:r>
              <a:rPr lang="en-US" dirty="0">
                <a:solidFill>
                  <a:srgbClr val="0070C0"/>
                </a:solidFill>
                <a:latin typeface="Times New Roman" pitchFamily="18" charset="0"/>
                <a:cs typeface="Times New Roman" pitchFamily="18" charset="0"/>
                <a:sym typeface="Wingdings" pitchFamily="2" charset="2"/>
              </a:rPr>
              <a:t>16 digits { 0, 1, 2, 3, 4, 5, 6, 7,     8, 9, A, B, C, D, E, F } Where :  A=10, B=11, C=12, D=13, E=14, F=15</a:t>
            </a:r>
          </a:p>
          <a:p>
            <a:r>
              <a:rPr lang="en-US" dirty="0">
                <a:solidFill>
                  <a:srgbClr val="0070C0"/>
                </a:solidFill>
                <a:sym typeface="Wingdings" pitchFamily="2" charset="2"/>
              </a:rPr>
              <a:t>Weights</a:t>
            </a:r>
          </a:p>
          <a:p>
            <a:pPr lvl="1"/>
            <a:r>
              <a:rPr lang="en-US" dirty="0">
                <a:solidFill>
                  <a:srgbClr val="0070C0"/>
                </a:solidFill>
                <a:sym typeface="Wingdings" pitchFamily="2" charset="2"/>
              </a:rPr>
              <a:t>Weight = (</a:t>
            </a:r>
            <a:r>
              <a:rPr lang="en-US" i="1" dirty="0">
                <a:solidFill>
                  <a:srgbClr val="0070C0"/>
                </a:solidFill>
                <a:sym typeface="Wingdings" pitchFamily="2" charset="2"/>
              </a:rPr>
              <a:t>Base) </a:t>
            </a:r>
            <a:r>
              <a:rPr lang="en-US" i="1" baseline="50000" dirty="0">
                <a:solidFill>
                  <a:srgbClr val="0070C0"/>
                </a:solidFill>
                <a:sym typeface="Wingdings" pitchFamily="2" charset="2"/>
              </a:rPr>
              <a:t>Position</a:t>
            </a:r>
            <a:endParaRPr lang="en-US" i="1" dirty="0">
              <a:solidFill>
                <a:srgbClr val="0070C0"/>
              </a:solidFill>
              <a:sym typeface="Wingdings" pitchFamily="2" charset="2"/>
            </a:endParaRPr>
          </a:p>
          <a:p>
            <a:r>
              <a:rPr lang="en-US" dirty="0">
                <a:solidFill>
                  <a:srgbClr val="0070C0"/>
                </a:solidFill>
                <a:sym typeface="Wingdings" pitchFamily="2" charset="2"/>
              </a:rPr>
              <a:t>Magnitude</a:t>
            </a:r>
          </a:p>
          <a:p>
            <a:pPr lvl="1"/>
            <a:r>
              <a:rPr lang="en-US" dirty="0">
                <a:solidFill>
                  <a:srgbClr val="0070C0"/>
                </a:solidFill>
                <a:sym typeface="Wingdings" pitchFamily="2" charset="2"/>
              </a:rPr>
              <a:t>Sum of “</a:t>
            </a:r>
            <a:r>
              <a:rPr lang="en-US" i="1" dirty="0">
                <a:solidFill>
                  <a:srgbClr val="0070C0"/>
                </a:solidFill>
                <a:sym typeface="Wingdings" pitchFamily="2" charset="2"/>
              </a:rPr>
              <a:t>Digit</a:t>
            </a:r>
            <a:r>
              <a:rPr lang="en-US" dirty="0">
                <a:solidFill>
                  <a:srgbClr val="0070C0"/>
                </a:solidFill>
                <a:sym typeface="Wingdings" pitchFamily="2" charset="2"/>
              </a:rPr>
              <a:t> x </a:t>
            </a:r>
            <a:r>
              <a:rPr lang="en-US" i="1" dirty="0">
                <a:solidFill>
                  <a:srgbClr val="0070C0"/>
                </a:solidFill>
                <a:sym typeface="Wingdings" pitchFamily="2" charset="2"/>
              </a:rPr>
              <a:t>Weight</a:t>
            </a:r>
            <a:r>
              <a:rPr lang="en-US" dirty="0">
                <a:solidFill>
                  <a:srgbClr val="0070C0"/>
                </a:solidFill>
                <a:sym typeface="Wingdings" pitchFamily="2" charset="2"/>
              </a:rPr>
              <a:t>”</a:t>
            </a:r>
          </a:p>
          <a:p>
            <a:r>
              <a:rPr lang="en-US" dirty="0">
                <a:solidFill>
                  <a:srgbClr val="0070C0"/>
                </a:solidFill>
                <a:sym typeface="Wingdings" pitchFamily="2" charset="2"/>
              </a:rPr>
              <a:t>Formal Notation</a:t>
            </a:r>
          </a:p>
        </p:txBody>
      </p:sp>
      <p:grpSp>
        <p:nvGrpSpPr>
          <p:cNvPr id="2" name="Group 5"/>
          <p:cNvGrpSpPr>
            <a:grpSpLocks/>
          </p:cNvGrpSpPr>
          <p:nvPr/>
        </p:nvGrpSpPr>
        <p:grpSpPr bwMode="auto">
          <a:xfrm>
            <a:off x="5364088" y="2852936"/>
            <a:ext cx="3240087" cy="1233488"/>
            <a:chOff x="3609" y="1496"/>
            <a:chExt cx="2041" cy="777"/>
          </a:xfrm>
        </p:grpSpPr>
        <p:sp>
          <p:nvSpPr>
            <p:cNvPr id="101382" name="Rectangle 6"/>
            <p:cNvSpPr>
              <a:spLocks noChangeArrowheads="1"/>
            </p:cNvSpPr>
            <p:nvPr/>
          </p:nvSpPr>
          <p:spPr bwMode="auto">
            <a:xfrm>
              <a:off x="3674" y="1706"/>
              <a:ext cx="227" cy="340"/>
            </a:xfrm>
            <a:prstGeom prst="rect">
              <a:avLst/>
            </a:prstGeom>
            <a:solidFill>
              <a:srgbClr val="FFFF00"/>
            </a:solidFill>
            <a:ln w="28575" algn="ctr">
              <a:solidFill>
                <a:schemeClr val="accent2"/>
              </a:solidFill>
              <a:miter lim="800000"/>
              <a:headEnd/>
              <a:tailEnd/>
            </a:ln>
            <a:effectLst/>
          </p:spPr>
          <p:txBody>
            <a:bodyPr lIns="0" tIns="0" rIns="0" bIns="0" anchor="ctr">
              <a:spAutoFit/>
            </a:bodyPr>
            <a:lstStyle/>
            <a:p>
              <a:endParaRPr lang="en-US"/>
            </a:p>
          </p:txBody>
        </p:sp>
        <p:sp>
          <p:nvSpPr>
            <p:cNvPr id="101383" name="Rectangle 7"/>
            <p:cNvSpPr>
              <a:spLocks noChangeArrowheads="1"/>
            </p:cNvSpPr>
            <p:nvPr/>
          </p:nvSpPr>
          <p:spPr bwMode="auto">
            <a:xfrm>
              <a:off x="4014" y="1709"/>
              <a:ext cx="227" cy="340"/>
            </a:xfrm>
            <a:prstGeom prst="rect">
              <a:avLst/>
            </a:prstGeom>
            <a:solidFill>
              <a:srgbClr val="FFFF00"/>
            </a:solidFill>
            <a:ln w="28575" algn="ctr">
              <a:solidFill>
                <a:schemeClr val="accent2"/>
              </a:solidFill>
              <a:miter lim="800000"/>
              <a:headEnd/>
              <a:tailEnd/>
            </a:ln>
            <a:effectLst/>
          </p:spPr>
          <p:txBody>
            <a:bodyPr lIns="0" tIns="0" rIns="0" bIns="0" anchor="ctr">
              <a:spAutoFit/>
            </a:bodyPr>
            <a:lstStyle/>
            <a:p>
              <a:endParaRPr lang="en-US"/>
            </a:p>
          </p:txBody>
        </p:sp>
        <p:sp>
          <p:nvSpPr>
            <p:cNvPr id="101384" name="Rectangle 8"/>
            <p:cNvSpPr>
              <a:spLocks noChangeArrowheads="1"/>
            </p:cNvSpPr>
            <p:nvPr/>
          </p:nvSpPr>
          <p:spPr bwMode="auto">
            <a:xfrm>
              <a:off x="4355" y="1709"/>
              <a:ext cx="227" cy="340"/>
            </a:xfrm>
            <a:prstGeom prst="rect">
              <a:avLst/>
            </a:prstGeom>
            <a:solidFill>
              <a:srgbClr val="FFFF00"/>
            </a:solidFill>
            <a:ln w="28575" algn="ctr">
              <a:solidFill>
                <a:schemeClr val="accent2"/>
              </a:solidFill>
              <a:miter lim="800000"/>
              <a:headEnd/>
              <a:tailEnd/>
            </a:ln>
            <a:effectLst/>
          </p:spPr>
          <p:txBody>
            <a:bodyPr lIns="0" tIns="0" rIns="0" bIns="0" anchor="ctr">
              <a:spAutoFit/>
            </a:bodyPr>
            <a:lstStyle/>
            <a:p>
              <a:endParaRPr lang="en-US"/>
            </a:p>
          </p:txBody>
        </p:sp>
        <p:sp>
          <p:nvSpPr>
            <p:cNvPr id="101385" name="Oval 9"/>
            <p:cNvSpPr>
              <a:spLocks noChangeArrowheads="1"/>
            </p:cNvSpPr>
            <p:nvPr/>
          </p:nvSpPr>
          <p:spPr bwMode="auto">
            <a:xfrm>
              <a:off x="4695" y="1935"/>
              <a:ext cx="113" cy="114"/>
            </a:xfrm>
            <a:prstGeom prst="ellipse">
              <a:avLst/>
            </a:prstGeom>
            <a:solidFill>
              <a:schemeClr val="tx1"/>
            </a:solidFill>
            <a:ln w="12700" algn="ctr">
              <a:noFill/>
              <a:round/>
              <a:headEnd/>
              <a:tailEnd/>
            </a:ln>
            <a:effectLst/>
          </p:spPr>
          <p:txBody>
            <a:bodyPr wrap="none" lIns="0" tIns="0" rIns="0" bIns="0" anchor="ctr">
              <a:spAutoFit/>
            </a:bodyPr>
            <a:lstStyle/>
            <a:p>
              <a:endParaRPr lang="en-US"/>
            </a:p>
          </p:txBody>
        </p:sp>
        <p:sp>
          <p:nvSpPr>
            <p:cNvPr id="101386" name="Rectangle 10"/>
            <p:cNvSpPr>
              <a:spLocks noChangeArrowheads="1"/>
            </p:cNvSpPr>
            <p:nvPr/>
          </p:nvSpPr>
          <p:spPr bwMode="auto">
            <a:xfrm>
              <a:off x="4922" y="1709"/>
              <a:ext cx="227" cy="340"/>
            </a:xfrm>
            <a:prstGeom prst="rect">
              <a:avLst/>
            </a:prstGeom>
            <a:solidFill>
              <a:srgbClr val="FFFF00"/>
            </a:solidFill>
            <a:ln w="28575" algn="ctr">
              <a:solidFill>
                <a:schemeClr val="accent2"/>
              </a:solidFill>
              <a:miter lim="800000"/>
              <a:headEnd/>
              <a:tailEnd/>
            </a:ln>
            <a:effectLst/>
          </p:spPr>
          <p:txBody>
            <a:bodyPr lIns="0" tIns="0" rIns="0" bIns="0" anchor="ctr">
              <a:spAutoFit/>
            </a:bodyPr>
            <a:lstStyle/>
            <a:p>
              <a:endParaRPr lang="en-US"/>
            </a:p>
          </p:txBody>
        </p:sp>
        <p:sp>
          <p:nvSpPr>
            <p:cNvPr id="101387" name="Rectangle 11"/>
            <p:cNvSpPr>
              <a:spLocks noChangeArrowheads="1"/>
            </p:cNvSpPr>
            <p:nvPr/>
          </p:nvSpPr>
          <p:spPr bwMode="auto">
            <a:xfrm>
              <a:off x="5261" y="1709"/>
              <a:ext cx="227" cy="340"/>
            </a:xfrm>
            <a:prstGeom prst="rect">
              <a:avLst/>
            </a:prstGeom>
            <a:solidFill>
              <a:srgbClr val="FFFF00"/>
            </a:solidFill>
            <a:ln w="28575" algn="ctr">
              <a:solidFill>
                <a:schemeClr val="accent2"/>
              </a:solidFill>
              <a:miter lim="800000"/>
              <a:headEnd/>
              <a:tailEnd/>
            </a:ln>
            <a:effectLst/>
          </p:spPr>
          <p:txBody>
            <a:bodyPr lIns="0" tIns="0" rIns="0" bIns="0" anchor="ctr">
              <a:spAutoFit/>
            </a:bodyPr>
            <a:lstStyle/>
            <a:p>
              <a:endParaRPr lang="en-US"/>
            </a:p>
          </p:txBody>
        </p:sp>
        <p:sp>
          <p:nvSpPr>
            <p:cNvPr id="101388" name="Text Box 12"/>
            <p:cNvSpPr txBox="1">
              <a:spLocks noChangeArrowheads="1"/>
            </p:cNvSpPr>
            <p:nvPr/>
          </p:nvSpPr>
          <p:spPr bwMode="auto">
            <a:xfrm>
              <a:off x="4014" y="2117"/>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chemeClr val="tx1"/>
                  </a:solidFill>
                  <a:latin typeface="Arial" charset="0"/>
                  <a:cs typeface="Arial" charset="0"/>
                </a:rPr>
                <a:t>1</a:t>
              </a:r>
            </a:p>
          </p:txBody>
        </p:sp>
        <p:sp>
          <p:nvSpPr>
            <p:cNvPr id="101389" name="Text Box 13"/>
            <p:cNvSpPr txBox="1">
              <a:spLocks noChangeArrowheads="1"/>
            </p:cNvSpPr>
            <p:nvPr/>
          </p:nvSpPr>
          <p:spPr bwMode="auto">
            <a:xfrm>
              <a:off x="4355" y="2117"/>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chemeClr val="tx1"/>
                  </a:solidFill>
                  <a:latin typeface="Arial" charset="0"/>
                  <a:cs typeface="Arial" charset="0"/>
                </a:rPr>
                <a:t>0</a:t>
              </a:r>
            </a:p>
          </p:txBody>
        </p:sp>
        <p:sp>
          <p:nvSpPr>
            <p:cNvPr id="101390" name="Text Box 14"/>
            <p:cNvSpPr txBox="1">
              <a:spLocks noChangeArrowheads="1"/>
            </p:cNvSpPr>
            <p:nvPr/>
          </p:nvSpPr>
          <p:spPr bwMode="auto">
            <a:xfrm>
              <a:off x="4922" y="2117"/>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chemeClr val="tx1"/>
                  </a:solidFill>
                  <a:latin typeface="Arial" charset="0"/>
                  <a:cs typeface="Arial" charset="0"/>
                </a:rPr>
                <a:t>-1</a:t>
              </a:r>
            </a:p>
          </p:txBody>
        </p:sp>
        <p:sp>
          <p:nvSpPr>
            <p:cNvPr id="101391" name="Text Box 15"/>
            <p:cNvSpPr txBox="1">
              <a:spLocks noChangeArrowheads="1"/>
            </p:cNvSpPr>
            <p:nvPr/>
          </p:nvSpPr>
          <p:spPr bwMode="auto">
            <a:xfrm>
              <a:off x="3674" y="2117"/>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chemeClr val="tx1"/>
                  </a:solidFill>
                  <a:latin typeface="Arial" charset="0"/>
                  <a:cs typeface="Arial" charset="0"/>
                </a:rPr>
                <a:t>2</a:t>
              </a:r>
            </a:p>
          </p:txBody>
        </p:sp>
        <p:sp>
          <p:nvSpPr>
            <p:cNvPr id="101392" name="Text Box 16"/>
            <p:cNvSpPr txBox="1">
              <a:spLocks noChangeArrowheads="1"/>
            </p:cNvSpPr>
            <p:nvPr/>
          </p:nvSpPr>
          <p:spPr bwMode="auto">
            <a:xfrm>
              <a:off x="5261" y="2117"/>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chemeClr val="tx1"/>
                  </a:solidFill>
                  <a:latin typeface="Arial" charset="0"/>
                  <a:cs typeface="Arial" charset="0"/>
                </a:rPr>
                <a:t>-2</a:t>
              </a:r>
            </a:p>
          </p:txBody>
        </p:sp>
        <p:sp>
          <p:nvSpPr>
            <p:cNvPr id="101393" name="Text Box 17"/>
            <p:cNvSpPr txBox="1">
              <a:spLocks noChangeArrowheads="1"/>
            </p:cNvSpPr>
            <p:nvPr/>
          </p:nvSpPr>
          <p:spPr bwMode="auto">
            <a:xfrm>
              <a:off x="4014" y="1496"/>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rgbClr val="0066CC"/>
                  </a:solidFill>
                  <a:latin typeface="Arial" charset="0"/>
                  <a:cs typeface="Arial" charset="0"/>
                </a:rPr>
                <a:t>16</a:t>
              </a:r>
            </a:p>
          </p:txBody>
        </p:sp>
        <p:sp>
          <p:nvSpPr>
            <p:cNvPr id="101394" name="Text Box 18"/>
            <p:cNvSpPr txBox="1">
              <a:spLocks noChangeArrowheads="1"/>
            </p:cNvSpPr>
            <p:nvPr/>
          </p:nvSpPr>
          <p:spPr bwMode="auto">
            <a:xfrm>
              <a:off x="4355" y="1496"/>
              <a:ext cx="227"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rgbClr val="0066CC"/>
                  </a:solidFill>
                  <a:latin typeface="Arial" charset="0"/>
                  <a:cs typeface="Arial" charset="0"/>
                </a:rPr>
                <a:t>1</a:t>
              </a:r>
            </a:p>
          </p:txBody>
        </p:sp>
        <p:sp>
          <p:nvSpPr>
            <p:cNvPr id="101395" name="Text Box 19"/>
            <p:cNvSpPr txBox="1">
              <a:spLocks noChangeArrowheads="1"/>
            </p:cNvSpPr>
            <p:nvPr/>
          </p:nvSpPr>
          <p:spPr bwMode="auto">
            <a:xfrm>
              <a:off x="4834" y="1496"/>
              <a:ext cx="315" cy="174"/>
            </a:xfrm>
            <a:prstGeom prst="rect">
              <a:avLst/>
            </a:prstGeom>
            <a:noFill/>
            <a:ln w="12700" algn="ctr">
              <a:noFill/>
              <a:miter lim="800000"/>
              <a:headEnd/>
              <a:tailEnd/>
            </a:ln>
            <a:effectLst/>
          </p:spPr>
          <p:txBody>
            <a:bodyPr wrap="square" lIns="0" tIns="0" rIns="0" bIns="0">
              <a:spAutoFit/>
            </a:bodyPr>
            <a:lstStyle/>
            <a:p>
              <a:pPr marL="342900" indent="-342900" algn="ctr" eaLnBrk="0" hangingPunct="0">
                <a:lnSpc>
                  <a:spcPct val="90000"/>
                </a:lnSpc>
                <a:spcBef>
                  <a:spcPct val="50000"/>
                </a:spcBef>
                <a:buClr>
                  <a:schemeClr val="bg1"/>
                </a:buClr>
                <a:buFont typeface="Arial" charset="0"/>
                <a:buNone/>
              </a:pPr>
              <a:r>
                <a:rPr lang="en-US" b="1" u="none" dirty="0">
                  <a:solidFill>
                    <a:srgbClr val="0066CC"/>
                  </a:solidFill>
                  <a:latin typeface="Arial" charset="0"/>
                  <a:cs typeface="Arial" charset="0"/>
                </a:rPr>
                <a:t>1/16</a:t>
              </a:r>
            </a:p>
          </p:txBody>
        </p:sp>
        <p:sp>
          <p:nvSpPr>
            <p:cNvPr id="101396" name="Text Box 20"/>
            <p:cNvSpPr txBox="1">
              <a:spLocks noChangeArrowheads="1"/>
            </p:cNvSpPr>
            <p:nvPr/>
          </p:nvSpPr>
          <p:spPr bwMode="auto">
            <a:xfrm>
              <a:off x="3609" y="1496"/>
              <a:ext cx="340" cy="156"/>
            </a:xfrm>
            <a:prstGeom prst="rect">
              <a:avLst/>
            </a:prstGeom>
            <a:noFill/>
            <a:ln w="12700" algn="ctr">
              <a:noFill/>
              <a:miter lim="800000"/>
              <a:headEnd/>
              <a:tailEnd/>
            </a:ln>
            <a:effectLst/>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u="none">
                  <a:solidFill>
                    <a:srgbClr val="0066CC"/>
                  </a:solidFill>
                  <a:latin typeface="Arial" charset="0"/>
                  <a:cs typeface="Arial" charset="0"/>
                </a:rPr>
                <a:t>256</a:t>
              </a:r>
            </a:p>
          </p:txBody>
        </p:sp>
        <p:sp>
          <p:nvSpPr>
            <p:cNvPr id="101397" name="Text Box 21"/>
            <p:cNvSpPr txBox="1">
              <a:spLocks noChangeArrowheads="1"/>
            </p:cNvSpPr>
            <p:nvPr/>
          </p:nvSpPr>
          <p:spPr bwMode="auto">
            <a:xfrm>
              <a:off x="5197" y="1496"/>
              <a:ext cx="453" cy="174"/>
            </a:xfrm>
            <a:prstGeom prst="rect">
              <a:avLst/>
            </a:prstGeom>
            <a:noFill/>
            <a:ln w="12700" algn="ctr">
              <a:noFill/>
              <a:miter lim="800000"/>
              <a:headEnd/>
              <a:tailEnd/>
            </a:ln>
            <a:effectLst/>
          </p:spPr>
          <p:txBody>
            <a:bodyPr wrap="square" lIns="0" tIns="0" rIns="0" bIns="0">
              <a:spAutoFit/>
            </a:bodyPr>
            <a:lstStyle/>
            <a:p>
              <a:pPr marL="342900" indent="-342900" algn="ctr" eaLnBrk="0" hangingPunct="0">
                <a:lnSpc>
                  <a:spcPct val="90000"/>
                </a:lnSpc>
                <a:spcBef>
                  <a:spcPct val="50000"/>
                </a:spcBef>
                <a:buClr>
                  <a:schemeClr val="bg1"/>
                </a:buClr>
                <a:buFont typeface="Arial" charset="0"/>
                <a:buNone/>
              </a:pPr>
              <a:r>
                <a:rPr lang="en-US" b="1" u="none" dirty="0">
                  <a:solidFill>
                    <a:srgbClr val="0066CC"/>
                  </a:solidFill>
                  <a:latin typeface="Arial" charset="0"/>
                  <a:cs typeface="Arial" charset="0"/>
                </a:rPr>
                <a:t>1/256</a:t>
              </a:r>
            </a:p>
          </p:txBody>
        </p:sp>
      </p:grpSp>
      <p:sp>
        <p:nvSpPr>
          <p:cNvPr id="101398" name="Text Box 22"/>
          <p:cNvSpPr txBox="1">
            <a:spLocks noChangeArrowheads="1"/>
          </p:cNvSpPr>
          <p:nvPr/>
        </p:nvSpPr>
        <p:spPr bwMode="auto">
          <a:xfrm>
            <a:off x="5472435" y="3285927"/>
            <a:ext cx="360363" cy="539750"/>
          </a:xfrm>
          <a:prstGeom prst="rect">
            <a:avLst/>
          </a:prstGeom>
          <a:noFill/>
          <a:ln w="12700" algn="ctr">
            <a:noFill/>
            <a:miter lim="800000"/>
            <a:headEnd/>
            <a:tailEnd/>
          </a:ln>
          <a:effectLst/>
        </p:spPr>
        <p:txBody>
          <a:bodyPr lIns="0" tIns="0" rIns="0" bIns="0" anchor="ctr" anchorCtr="1"/>
          <a:lstStyle/>
          <a:p>
            <a:pPr algn="ctr" eaLnBrk="0" hangingPunct="0">
              <a:lnSpc>
                <a:spcPct val="90000"/>
              </a:lnSpc>
              <a:spcBef>
                <a:spcPct val="50000"/>
              </a:spcBef>
              <a:buClr>
                <a:schemeClr val="bg1"/>
              </a:buClr>
              <a:buFont typeface="Arial" charset="0"/>
              <a:buNone/>
            </a:pPr>
            <a:r>
              <a:rPr lang="en-US" sz="2800" b="1" i="0" u="none">
                <a:solidFill>
                  <a:schemeClr val="accent1"/>
                </a:solidFill>
                <a:latin typeface="Arial" charset="0"/>
                <a:cs typeface="Arial" charset="0"/>
              </a:rPr>
              <a:t>1</a:t>
            </a:r>
          </a:p>
        </p:txBody>
      </p:sp>
      <p:sp>
        <p:nvSpPr>
          <p:cNvPr id="101399" name="Text Box 23"/>
          <p:cNvSpPr txBox="1">
            <a:spLocks noChangeArrowheads="1"/>
          </p:cNvSpPr>
          <p:nvPr/>
        </p:nvSpPr>
        <p:spPr bwMode="auto">
          <a:xfrm>
            <a:off x="6012185" y="3285927"/>
            <a:ext cx="360363" cy="539750"/>
          </a:xfrm>
          <a:prstGeom prst="rect">
            <a:avLst/>
          </a:prstGeom>
          <a:noFill/>
          <a:ln w="12700" algn="ctr">
            <a:noFill/>
            <a:miter lim="800000"/>
            <a:headEnd/>
            <a:tailEnd/>
          </a:ln>
          <a:effectLst/>
        </p:spPr>
        <p:txBody>
          <a:bodyPr lIns="0" tIns="0" rIns="0" bIns="0" anchor="ctr" anchorCtr="1"/>
          <a:lstStyle/>
          <a:p>
            <a:pPr algn="ctr" eaLnBrk="0" hangingPunct="0">
              <a:lnSpc>
                <a:spcPct val="90000"/>
              </a:lnSpc>
              <a:spcBef>
                <a:spcPct val="50000"/>
              </a:spcBef>
              <a:buClr>
                <a:schemeClr val="bg1"/>
              </a:buClr>
              <a:buFont typeface="Arial" charset="0"/>
              <a:buNone/>
            </a:pPr>
            <a:r>
              <a:rPr lang="en-US" sz="2800" b="1" i="0" u="none">
                <a:solidFill>
                  <a:schemeClr val="accent1"/>
                </a:solidFill>
                <a:latin typeface="Arial" charset="0"/>
                <a:cs typeface="Arial" charset="0"/>
              </a:rPr>
              <a:t>E</a:t>
            </a:r>
          </a:p>
        </p:txBody>
      </p:sp>
      <p:sp>
        <p:nvSpPr>
          <p:cNvPr id="101400" name="Text Box 24"/>
          <p:cNvSpPr txBox="1">
            <a:spLocks noChangeArrowheads="1"/>
          </p:cNvSpPr>
          <p:nvPr/>
        </p:nvSpPr>
        <p:spPr bwMode="auto">
          <a:xfrm>
            <a:off x="6551935" y="3285927"/>
            <a:ext cx="360363" cy="539750"/>
          </a:xfrm>
          <a:prstGeom prst="rect">
            <a:avLst/>
          </a:prstGeom>
          <a:noFill/>
          <a:ln w="12700" algn="ctr">
            <a:noFill/>
            <a:miter lim="800000"/>
            <a:headEnd/>
            <a:tailEnd/>
          </a:ln>
          <a:effectLst/>
        </p:spPr>
        <p:txBody>
          <a:bodyPr lIns="0" tIns="0" rIns="0" bIns="0" anchor="ctr" anchorCtr="1"/>
          <a:lstStyle/>
          <a:p>
            <a:pPr algn="ctr" eaLnBrk="0" hangingPunct="0">
              <a:lnSpc>
                <a:spcPct val="90000"/>
              </a:lnSpc>
              <a:spcBef>
                <a:spcPct val="50000"/>
              </a:spcBef>
              <a:buClr>
                <a:schemeClr val="bg1"/>
              </a:buClr>
              <a:buFont typeface="Arial" charset="0"/>
              <a:buNone/>
            </a:pPr>
            <a:r>
              <a:rPr lang="en-US" sz="2800" b="1" i="0" u="none">
                <a:solidFill>
                  <a:schemeClr val="accent1"/>
                </a:solidFill>
                <a:latin typeface="Arial" charset="0"/>
                <a:cs typeface="Arial" charset="0"/>
              </a:rPr>
              <a:t>5</a:t>
            </a:r>
          </a:p>
        </p:txBody>
      </p:sp>
      <p:sp>
        <p:nvSpPr>
          <p:cNvPr id="101401" name="Text Box 25"/>
          <p:cNvSpPr txBox="1">
            <a:spLocks noChangeArrowheads="1"/>
          </p:cNvSpPr>
          <p:nvPr/>
        </p:nvSpPr>
        <p:spPr bwMode="auto">
          <a:xfrm>
            <a:off x="7452048" y="3285927"/>
            <a:ext cx="360362" cy="539750"/>
          </a:xfrm>
          <a:prstGeom prst="rect">
            <a:avLst/>
          </a:prstGeom>
          <a:noFill/>
          <a:ln w="12700" algn="ctr">
            <a:noFill/>
            <a:miter lim="800000"/>
            <a:headEnd/>
            <a:tailEnd/>
          </a:ln>
          <a:effectLst/>
        </p:spPr>
        <p:txBody>
          <a:bodyPr lIns="0" tIns="0" rIns="0" bIns="0" anchor="ctr" anchorCtr="1"/>
          <a:lstStyle/>
          <a:p>
            <a:pPr algn="ctr" eaLnBrk="0" hangingPunct="0">
              <a:lnSpc>
                <a:spcPct val="90000"/>
              </a:lnSpc>
              <a:spcBef>
                <a:spcPct val="50000"/>
              </a:spcBef>
              <a:buClr>
                <a:schemeClr val="bg1"/>
              </a:buClr>
              <a:buFont typeface="Arial" charset="0"/>
              <a:buNone/>
            </a:pPr>
            <a:r>
              <a:rPr lang="en-US" sz="2800" b="1" i="0" u="none">
                <a:solidFill>
                  <a:schemeClr val="accent1"/>
                </a:solidFill>
                <a:latin typeface="Arial" charset="0"/>
                <a:cs typeface="Arial" charset="0"/>
              </a:rPr>
              <a:t>7</a:t>
            </a:r>
          </a:p>
        </p:txBody>
      </p:sp>
      <p:sp>
        <p:nvSpPr>
          <p:cNvPr id="101402" name="Text Box 26"/>
          <p:cNvSpPr txBox="1">
            <a:spLocks noChangeArrowheads="1"/>
          </p:cNvSpPr>
          <p:nvPr/>
        </p:nvSpPr>
        <p:spPr bwMode="auto">
          <a:xfrm>
            <a:off x="7991798" y="3285927"/>
            <a:ext cx="360362" cy="539750"/>
          </a:xfrm>
          <a:prstGeom prst="rect">
            <a:avLst/>
          </a:prstGeom>
          <a:noFill/>
          <a:ln w="12700" algn="ctr">
            <a:noFill/>
            <a:miter lim="800000"/>
            <a:headEnd/>
            <a:tailEnd/>
          </a:ln>
          <a:effectLst/>
        </p:spPr>
        <p:txBody>
          <a:bodyPr lIns="0" tIns="0" rIns="0" bIns="0" anchor="ctr" anchorCtr="1"/>
          <a:lstStyle/>
          <a:p>
            <a:pPr algn="ctr" eaLnBrk="0" hangingPunct="0">
              <a:lnSpc>
                <a:spcPct val="90000"/>
              </a:lnSpc>
              <a:spcBef>
                <a:spcPct val="50000"/>
              </a:spcBef>
              <a:buClr>
                <a:schemeClr val="bg1"/>
              </a:buClr>
              <a:buFont typeface="Arial" charset="0"/>
              <a:buNone/>
            </a:pPr>
            <a:r>
              <a:rPr lang="en-US" sz="2800" b="1" i="0" u="none" dirty="0">
                <a:solidFill>
                  <a:schemeClr val="accent1"/>
                </a:solidFill>
                <a:latin typeface="Arial" charset="0"/>
                <a:cs typeface="Arial" charset="0"/>
              </a:rPr>
              <a:t>A</a:t>
            </a:r>
          </a:p>
        </p:txBody>
      </p:sp>
      <p:sp>
        <p:nvSpPr>
          <p:cNvPr id="101403" name="Text Box 27"/>
          <p:cNvSpPr txBox="1">
            <a:spLocks noChangeArrowheads="1"/>
          </p:cNvSpPr>
          <p:nvPr/>
        </p:nvSpPr>
        <p:spPr bwMode="auto">
          <a:xfrm>
            <a:off x="4211960" y="4365427"/>
            <a:ext cx="4500563" cy="785812"/>
          </a:xfrm>
          <a:prstGeom prst="rect">
            <a:avLst/>
          </a:prstGeom>
          <a:noFill/>
          <a:ln w="12700" algn="ctr">
            <a:noFill/>
            <a:miter lim="800000"/>
            <a:headEnd/>
            <a:tailEnd/>
          </a:ln>
          <a:effectLst/>
        </p:spPr>
        <p:txBody>
          <a:bodyPr lIns="0" tIns="0" rIns="0" bIns="0">
            <a:spAutoFit/>
          </a:bodyPr>
          <a:lstStyle/>
          <a:p>
            <a:pPr eaLnBrk="0" hangingPunct="0">
              <a:lnSpc>
                <a:spcPct val="90000"/>
              </a:lnSpc>
              <a:spcBef>
                <a:spcPct val="50000"/>
              </a:spcBef>
              <a:buClr>
                <a:schemeClr val="bg1"/>
              </a:buClr>
              <a:buFont typeface="Arial" charset="0"/>
              <a:buNone/>
            </a:pPr>
            <a:r>
              <a:rPr lang="en-US" sz="2000" b="1" u="none">
                <a:solidFill>
                  <a:schemeClr val="accent1"/>
                </a:solidFill>
                <a:latin typeface="Arial" charset="0"/>
                <a:cs typeface="Arial" charset="0"/>
              </a:rPr>
              <a:t>1 </a:t>
            </a:r>
            <a:r>
              <a:rPr lang="en-US" sz="2000" b="1" i="0" u="none">
                <a:solidFill>
                  <a:schemeClr val="tx1"/>
                </a:solidFill>
                <a:latin typeface="Arial" charset="0"/>
                <a:cs typeface="Arial" charset="0"/>
              </a:rPr>
              <a:t>*</a:t>
            </a:r>
            <a:r>
              <a:rPr lang="en-US" sz="2000" b="1" u="none">
                <a:solidFill>
                  <a:schemeClr val="tx1"/>
                </a:solidFill>
                <a:latin typeface="Arial" charset="0"/>
                <a:cs typeface="Arial" charset="0"/>
              </a:rPr>
              <a:t>16</a:t>
            </a:r>
            <a:r>
              <a:rPr lang="en-US" sz="2000" b="1" i="0" u="none" baseline="50000">
                <a:solidFill>
                  <a:schemeClr val="accent2"/>
                </a:solidFill>
                <a:latin typeface="Arial" charset="0"/>
                <a:cs typeface="Arial" charset="0"/>
              </a:rPr>
              <a:t>2</a:t>
            </a:r>
            <a:r>
              <a:rPr lang="en-US" sz="2000" b="1" i="0" u="none">
                <a:solidFill>
                  <a:schemeClr val="tx1"/>
                </a:solidFill>
                <a:latin typeface="Arial" charset="0"/>
                <a:cs typeface="Arial" charset="0"/>
              </a:rPr>
              <a:t>+</a:t>
            </a:r>
            <a:r>
              <a:rPr lang="en-US" sz="2000" b="1" u="none">
                <a:solidFill>
                  <a:schemeClr val="accent1"/>
                </a:solidFill>
                <a:latin typeface="Arial" charset="0"/>
                <a:cs typeface="Arial" charset="0"/>
              </a:rPr>
              <a:t>14 </a:t>
            </a:r>
            <a:r>
              <a:rPr lang="en-US" sz="2000" b="1" i="0" u="none">
                <a:solidFill>
                  <a:schemeClr val="tx1"/>
                </a:solidFill>
                <a:latin typeface="Arial" charset="0"/>
                <a:cs typeface="Arial" charset="0"/>
              </a:rPr>
              <a:t>*</a:t>
            </a:r>
            <a:r>
              <a:rPr lang="en-US" sz="2000" b="1" u="none">
                <a:solidFill>
                  <a:schemeClr val="tx1"/>
                </a:solidFill>
                <a:latin typeface="Arial" charset="0"/>
                <a:cs typeface="Arial" charset="0"/>
              </a:rPr>
              <a:t>16</a:t>
            </a:r>
            <a:r>
              <a:rPr lang="en-US" sz="2000" b="1" i="0" u="none" baseline="50000">
                <a:solidFill>
                  <a:schemeClr val="accent2"/>
                </a:solidFill>
                <a:latin typeface="Arial" charset="0"/>
                <a:cs typeface="Arial" charset="0"/>
              </a:rPr>
              <a:t>1</a:t>
            </a:r>
            <a:r>
              <a:rPr lang="en-US" sz="2000" b="1" i="0" u="none">
                <a:solidFill>
                  <a:schemeClr val="tx1"/>
                </a:solidFill>
                <a:latin typeface="Arial" charset="0"/>
                <a:cs typeface="Arial" charset="0"/>
              </a:rPr>
              <a:t>+</a:t>
            </a:r>
            <a:r>
              <a:rPr lang="en-US" sz="2000" b="1" u="none">
                <a:solidFill>
                  <a:schemeClr val="accent1"/>
                </a:solidFill>
                <a:latin typeface="Arial" charset="0"/>
                <a:cs typeface="Arial" charset="0"/>
              </a:rPr>
              <a:t>5 </a:t>
            </a:r>
            <a:r>
              <a:rPr lang="en-US" sz="2000" b="1" i="0" u="none">
                <a:solidFill>
                  <a:schemeClr val="tx1"/>
                </a:solidFill>
                <a:latin typeface="Arial" charset="0"/>
                <a:cs typeface="Arial" charset="0"/>
              </a:rPr>
              <a:t>*</a:t>
            </a:r>
            <a:r>
              <a:rPr lang="en-US" sz="2000" b="1" u="none">
                <a:solidFill>
                  <a:schemeClr val="tx1"/>
                </a:solidFill>
                <a:latin typeface="Arial" charset="0"/>
                <a:cs typeface="Arial" charset="0"/>
              </a:rPr>
              <a:t>16</a:t>
            </a:r>
            <a:r>
              <a:rPr lang="en-US" sz="2000" b="1" i="0" u="none" baseline="50000">
                <a:solidFill>
                  <a:schemeClr val="accent2"/>
                </a:solidFill>
                <a:latin typeface="Arial" charset="0"/>
                <a:cs typeface="Arial" charset="0"/>
              </a:rPr>
              <a:t>0</a:t>
            </a:r>
            <a:r>
              <a:rPr lang="en-US" sz="2000" b="1" i="0" u="none">
                <a:solidFill>
                  <a:schemeClr val="tx1"/>
                </a:solidFill>
                <a:latin typeface="Arial" charset="0"/>
                <a:cs typeface="Arial" charset="0"/>
              </a:rPr>
              <a:t>+</a:t>
            </a:r>
            <a:r>
              <a:rPr lang="en-US" sz="2000" b="1" u="none">
                <a:solidFill>
                  <a:schemeClr val="accent1"/>
                </a:solidFill>
                <a:latin typeface="Arial" charset="0"/>
                <a:cs typeface="Arial" charset="0"/>
              </a:rPr>
              <a:t>7 </a:t>
            </a:r>
            <a:r>
              <a:rPr lang="en-US" sz="2000" b="1" i="0" u="none">
                <a:solidFill>
                  <a:schemeClr val="tx1"/>
                </a:solidFill>
                <a:latin typeface="Arial" charset="0"/>
                <a:cs typeface="Arial" charset="0"/>
              </a:rPr>
              <a:t>*</a:t>
            </a:r>
            <a:r>
              <a:rPr lang="en-US" sz="2000" b="1" u="none">
                <a:solidFill>
                  <a:schemeClr val="tx1"/>
                </a:solidFill>
                <a:latin typeface="Arial" charset="0"/>
                <a:cs typeface="Arial" charset="0"/>
              </a:rPr>
              <a:t>16</a:t>
            </a:r>
            <a:r>
              <a:rPr lang="en-US" sz="2000" b="1" i="0" u="none" baseline="50000">
                <a:solidFill>
                  <a:schemeClr val="accent2"/>
                </a:solidFill>
                <a:latin typeface="Arial" charset="0"/>
                <a:cs typeface="Arial" charset="0"/>
              </a:rPr>
              <a:t>-1</a:t>
            </a:r>
            <a:r>
              <a:rPr lang="en-US" sz="2000" b="1" i="0" u="none">
                <a:solidFill>
                  <a:schemeClr val="tx1"/>
                </a:solidFill>
                <a:latin typeface="Arial" charset="0"/>
                <a:cs typeface="Arial" charset="0"/>
              </a:rPr>
              <a:t>+</a:t>
            </a:r>
            <a:r>
              <a:rPr lang="en-US" sz="2000" b="1" u="none">
                <a:solidFill>
                  <a:schemeClr val="accent1"/>
                </a:solidFill>
                <a:latin typeface="Arial" charset="0"/>
                <a:cs typeface="Arial" charset="0"/>
              </a:rPr>
              <a:t>10 </a:t>
            </a:r>
            <a:r>
              <a:rPr lang="en-US" sz="2000" b="1" i="0" u="none">
                <a:solidFill>
                  <a:schemeClr val="tx1"/>
                </a:solidFill>
                <a:latin typeface="Arial" charset="0"/>
                <a:cs typeface="Arial" charset="0"/>
              </a:rPr>
              <a:t>*</a:t>
            </a:r>
            <a:r>
              <a:rPr lang="en-US" sz="2000" b="1" u="none">
                <a:solidFill>
                  <a:schemeClr val="tx1"/>
                </a:solidFill>
                <a:latin typeface="Arial" charset="0"/>
                <a:cs typeface="Arial" charset="0"/>
              </a:rPr>
              <a:t>16</a:t>
            </a:r>
            <a:r>
              <a:rPr lang="en-US" sz="2000" b="1" i="0" u="none" baseline="50000">
                <a:solidFill>
                  <a:schemeClr val="accent2"/>
                </a:solidFill>
                <a:latin typeface="Arial" charset="0"/>
                <a:cs typeface="Arial" charset="0"/>
              </a:rPr>
              <a:t>-2</a:t>
            </a:r>
          </a:p>
          <a:p>
            <a:pPr eaLnBrk="0" hangingPunct="0">
              <a:lnSpc>
                <a:spcPct val="90000"/>
              </a:lnSpc>
              <a:spcBef>
                <a:spcPct val="50000"/>
              </a:spcBef>
              <a:buClr>
                <a:schemeClr val="bg1"/>
              </a:buClr>
              <a:buFont typeface="Arial" charset="0"/>
              <a:buNone/>
            </a:pPr>
            <a:r>
              <a:rPr lang="en-US" sz="2400" b="1" i="0" u="none">
                <a:solidFill>
                  <a:schemeClr val="tx1"/>
                </a:solidFill>
                <a:latin typeface="Arial" charset="0"/>
                <a:cs typeface="Arial" charset="0"/>
              </a:rPr>
              <a:t>               =(485.4765625)</a:t>
            </a:r>
            <a:r>
              <a:rPr lang="en-US" sz="2400" b="1" i="0" u="none" baseline="-25000">
                <a:solidFill>
                  <a:schemeClr val="accent2"/>
                </a:solidFill>
                <a:latin typeface="Arial" charset="0"/>
                <a:cs typeface="Arial" charset="0"/>
              </a:rPr>
              <a:t>10</a:t>
            </a:r>
          </a:p>
        </p:txBody>
      </p:sp>
      <p:sp>
        <p:nvSpPr>
          <p:cNvPr id="101404" name="Text Box 28"/>
          <p:cNvSpPr txBox="1">
            <a:spLocks noChangeArrowheads="1"/>
          </p:cNvSpPr>
          <p:nvPr/>
        </p:nvSpPr>
        <p:spPr bwMode="auto">
          <a:xfrm>
            <a:off x="6191573" y="5444927"/>
            <a:ext cx="1979612" cy="328612"/>
          </a:xfrm>
          <a:prstGeom prst="rect">
            <a:avLst/>
          </a:prstGeom>
          <a:noFill/>
          <a:ln w="12700" algn="ctr">
            <a:noFill/>
            <a:miter lim="800000"/>
            <a:headEnd/>
            <a:tailEnd/>
          </a:ln>
          <a:effectLst/>
        </p:spPr>
        <p:txBody>
          <a:bodyPr lIns="0" tIns="0" rIns="0" bIns="0">
            <a:spAutoFit/>
          </a:bodyPr>
          <a:lstStyle/>
          <a:p>
            <a:pPr eaLnBrk="0" hangingPunct="0">
              <a:lnSpc>
                <a:spcPct val="90000"/>
              </a:lnSpc>
              <a:spcBef>
                <a:spcPct val="50000"/>
              </a:spcBef>
              <a:buClr>
                <a:schemeClr val="bg1"/>
              </a:buClr>
              <a:buFont typeface="Arial" charset="0"/>
              <a:buNone/>
            </a:pPr>
            <a:r>
              <a:rPr lang="en-US" sz="2400" b="1" i="0" u="none">
                <a:solidFill>
                  <a:schemeClr val="tx1"/>
                </a:solidFill>
                <a:latin typeface="Arial" charset="0"/>
                <a:cs typeface="Arial" charset="0"/>
              </a:rPr>
              <a:t>(</a:t>
            </a:r>
            <a:r>
              <a:rPr lang="en-US" sz="2400" b="1" i="0" u="none">
                <a:solidFill>
                  <a:schemeClr val="accent1"/>
                </a:solidFill>
                <a:latin typeface="Arial" charset="0"/>
                <a:cs typeface="Arial" charset="0"/>
              </a:rPr>
              <a:t>1E5</a:t>
            </a:r>
            <a:r>
              <a:rPr lang="en-US" sz="2400" b="1" i="0" u="none">
                <a:solidFill>
                  <a:schemeClr val="tx1"/>
                </a:solidFill>
                <a:latin typeface="Arial" charset="0"/>
                <a:cs typeface="Arial" charset="0"/>
              </a:rPr>
              <a:t>.</a:t>
            </a:r>
            <a:r>
              <a:rPr lang="en-US" sz="2400" b="1" i="0" u="none">
                <a:solidFill>
                  <a:schemeClr val="accent1"/>
                </a:solidFill>
                <a:latin typeface="Arial" charset="0"/>
                <a:cs typeface="Arial" charset="0"/>
              </a:rPr>
              <a:t>7A</a:t>
            </a:r>
            <a:r>
              <a:rPr lang="en-US" sz="2400" b="1" i="0" u="none">
                <a:solidFill>
                  <a:schemeClr val="tx1"/>
                </a:solidFill>
                <a:latin typeface="Arial" charset="0"/>
                <a:cs typeface="Arial" charset="0"/>
              </a:rPr>
              <a:t>)</a:t>
            </a:r>
            <a:r>
              <a:rPr lang="en-US" sz="2400" b="1" i="0" u="none" baseline="-25000">
                <a:solidFill>
                  <a:schemeClr val="accent2"/>
                </a:solidFill>
                <a:latin typeface="Arial" charset="0"/>
                <a:cs typeface="Arial" charset="0"/>
              </a:rPr>
              <a:t>16</a:t>
            </a:r>
          </a:p>
        </p:txBody>
      </p:sp>
      <p:sp>
        <p:nvSpPr>
          <p:cNvPr id="29" name="Slide Number Placeholder 28"/>
          <p:cNvSpPr>
            <a:spLocks noGrp="1"/>
          </p:cNvSpPr>
          <p:nvPr>
            <p:ph type="sldNum" sz="quarter" idx="12"/>
          </p:nvPr>
        </p:nvSpPr>
        <p:spPr/>
        <p:txBody>
          <a:bodyPr/>
          <a:lstStyle/>
          <a:p>
            <a:pPr>
              <a:defRPr/>
            </a:pPr>
            <a:fld id="{C59B1905-D088-4D62-B2CA-6692254A56A0}" type="slidenum">
              <a:rPr lang="ar-SA" smtClean="0"/>
              <a:pPr>
                <a:defRPr/>
              </a:pPr>
              <a:t>12</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100" fill="hold"/>
                                        <p:tgtEl>
                                          <p:spTgt spid="101379">
                                            <p:txEl>
                                              <p:pRg st="0" end="0"/>
                                            </p:txEl>
                                          </p:spTgt>
                                        </p:tgtEl>
                                        <p:attrNameLst>
                                          <p:attrName>ppt_x</p:attrName>
                                        </p:attrNameLst>
                                      </p:cBhvr>
                                      <p:tavLst>
                                        <p:tav tm="0">
                                          <p:val>
                                            <p:strVal val="0-#ppt_w/2"/>
                                          </p:val>
                                        </p:tav>
                                        <p:tav tm="100000">
                                          <p:val>
                                            <p:strVal val="#ppt_x"/>
                                          </p:val>
                                        </p:tav>
                                      </p:tavLst>
                                    </p:anim>
                                    <p:anim calcmode="lin" valueType="num">
                                      <p:cBhvr additive="base">
                                        <p:cTn id="8" dur="100" fill="hold"/>
                                        <p:tgtEl>
                                          <p:spTgt spid="1013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par>
                                <p:cTn id="9" presetID="2" presetClass="entr" presetSubtype="8" fill="hold" nodeType="withEffect">
                                  <p:stCondLst>
                                    <p:cond delay="0"/>
                                  </p:stCondLst>
                                  <p:childTnLst>
                                    <p:set>
                                      <p:cBhvr>
                                        <p:cTn id="10" dur="1" fill="hold">
                                          <p:stCondLst>
                                            <p:cond delay="0"/>
                                          </p:stCondLst>
                                        </p:cTn>
                                        <p:tgtEl>
                                          <p:spTgt spid="101379">
                                            <p:txEl>
                                              <p:pRg st="1" end="1"/>
                                            </p:txEl>
                                          </p:spTgt>
                                        </p:tgtEl>
                                        <p:attrNameLst>
                                          <p:attrName>style.visibility</p:attrName>
                                        </p:attrNameLst>
                                      </p:cBhvr>
                                      <p:to>
                                        <p:strVal val="visible"/>
                                      </p:to>
                                    </p:set>
                                    <p:anim calcmode="lin" valueType="num">
                                      <p:cBhvr additive="base">
                                        <p:cTn id="11" dur="100" fill="hold"/>
                                        <p:tgtEl>
                                          <p:spTgt spid="101379">
                                            <p:txEl>
                                              <p:pRg st="1" end="1"/>
                                            </p:txEl>
                                          </p:spTgt>
                                        </p:tgtEl>
                                        <p:attrNameLst>
                                          <p:attrName>ppt_x</p:attrName>
                                        </p:attrNameLst>
                                      </p:cBhvr>
                                      <p:tavLst>
                                        <p:tav tm="0">
                                          <p:val>
                                            <p:strVal val="0-#ppt_w/2"/>
                                          </p:val>
                                        </p:tav>
                                        <p:tav tm="100000">
                                          <p:val>
                                            <p:strVal val="#ppt_x"/>
                                          </p:val>
                                        </p:tav>
                                      </p:tavLst>
                                    </p:anim>
                                    <p:anim calcmode="lin" valueType="num">
                                      <p:cBhvr additive="base">
                                        <p:cTn id="12" dur="100" fill="hold"/>
                                        <p:tgtEl>
                                          <p:spTgt spid="1013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anim calcmode="lin" valueType="num">
                                      <p:cBhvr additive="base">
                                        <p:cTn id="17" dur="100" fill="hold"/>
                                        <p:tgtEl>
                                          <p:spTgt spid="101379">
                                            <p:txEl>
                                              <p:pRg st="2" end="2"/>
                                            </p:txEl>
                                          </p:spTgt>
                                        </p:tgtEl>
                                        <p:attrNameLst>
                                          <p:attrName>ppt_x</p:attrName>
                                        </p:attrNameLst>
                                      </p:cBhvr>
                                      <p:tavLst>
                                        <p:tav tm="0">
                                          <p:val>
                                            <p:strVal val="0-#ppt_w/2"/>
                                          </p:val>
                                        </p:tav>
                                        <p:tav tm="100000">
                                          <p:val>
                                            <p:strVal val="#ppt_x"/>
                                          </p:val>
                                        </p:tav>
                                      </p:tavLst>
                                    </p:anim>
                                    <p:anim calcmode="lin" valueType="num">
                                      <p:cBhvr additive="base">
                                        <p:cTn id="18" dur="100" fill="hold"/>
                                        <p:tgtEl>
                                          <p:spTgt spid="1013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par>
                                <p:cTn id="19" presetID="2" presetClass="entr" presetSubtype="8" fill="hold" nodeType="withEffect">
                                  <p:stCondLst>
                                    <p:cond delay="0"/>
                                  </p:stCondLst>
                                  <p:childTnLst>
                                    <p:set>
                                      <p:cBhvr>
                                        <p:cTn id="20" dur="1" fill="hold">
                                          <p:stCondLst>
                                            <p:cond delay="0"/>
                                          </p:stCondLst>
                                        </p:cTn>
                                        <p:tgtEl>
                                          <p:spTgt spid="101379">
                                            <p:txEl>
                                              <p:pRg st="3" end="3"/>
                                            </p:txEl>
                                          </p:spTgt>
                                        </p:tgtEl>
                                        <p:attrNameLst>
                                          <p:attrName>style.visibility</p:attrName>
                                        </p:attrNameLst>
                                      </p:cBhvr>
                                      <p:to>
                                        <p:strVal val="visible"/>
                                      </p:to>
                                    </p:set>
                                    <p:anim calcmode="lin" valueType="num">
                                      <p:cBhvr additive="base">
                                        <p:cTn id="21" dur="100" fill="hold"/>
                                        <p:tgtEl>
                                          <p:spTgt spid="101379">
                                            <p:txEl>
                                              <p:pRg st="3" end="3"/>
                                            </p:txEl>
                                          </p:spTgt>
                                        </p:tgtEl>
                                        <p:attrNameLst>
                                          <p:attrName>ppt_x</p:attrName>
                                        </p:attrNameLst>
                                      </p:cBhvr>
                                      <p:tavLst>
                                        <p:tav tm="0">
                                          <p:val>
                                            <p:strVal val="0-#ppt_w/2"/>
                                          </p:val>
                                        </p:tav>
                                        <p:tav tm="100000">
                                          <p:val>
                                            <p:strVal val="#ppt_x"/>
                                          </p:val>
                                        </p:tav>
                                      </p:tavLst>
                                    </p:anim>
                                    <p:anim calcmode="lin" valueType="num">
                                      <p:cBhvr additive="base">
                                        <p:cTn id="22" dur="100" fill="hold"/>
                                        <p:tgtEl>
                                          <p:spTgt spid="10137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500"/>
                                  </p:stCondLst>
                                  <p:childTnLst>
                                    <p:set>
                                      <p:cBhvr>
                                        <p:cTn id="28" dur="1" fill="hold">
                                          <p:stCondLst>
                                            <p:cond delay="0"/>
                                          </p:stCondLst>
                                        </p:cTn>
                                        <p:tgtEl>
                                          <p:spTgt spid="101398"/>
                                        </p:tgtEl>
                                        <p:attrNameLst>
                                          <p:attrName>style.visibility</p:attrName>
                                        </p:attrNameLst>
                                      </p:cBhvr>
                                      <p:to>
                                        <p:strVal val="visible"/>
                                      </p:to>
                                    </p:set>
                                    <p:anim calcmode="lin" valueType="num">
                                      <p:cBhvr additive="base">
                                        <p:cTn id="29" dur="500" fill="hold"/>
                                        <p:tgtEl>
                                          <p:spTgt spid="101398"/>
                                        </p:tgtEl>
                                        <p:attrNameLst>
                                          <p:attrName>ppt_x</p:attrName>
                                        </p:attrNameLst>
                                      </p:cBhvr>
                                      <p:tavLst>
                                        <p:tav tm="0">
                                          <p:val>
                                            <p:strVal val="#ppt_x"/>
                                          </p:val>
                                        </p:tav>
                                        <p:tav tm="100000">
                                          <p:val>
                                            <p:strVal val="#ppt_x"/>
                                          </p:val>
                                        </p:tav>
                                      </p:tavLst>
                                    </p:anim>
                                    <p:anim calcmode="lin" valueType="num">
                                      <p:cBhvr additive="base">
                                        <p:cTn id="30" dur="500" fill="hold"/>
                                        <p:tgtEl>
                                          <p:spTgt spid="10139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500"/>
                                  </p:stCondLst>
                                  <p:childTnLst>
                                    <p:set>
                                      <p:cBhvr>
                                        <p:cTn id="32" dur="1" fill="hold">
                                          <p:stCondLst>
                                            <p:cond delay="0"/>
                                          </p:stCondLst>
                                        </p:cTn>
                                        <p:tgtEl>
                                          <p:spTgt spid="101399"/>
                                        </p:tgtEl>
                                        <p:attrNameLst>
                                          <p:attrName>style.visibility</p:attrName>
                                        </p:attrNameLst>
                                      </p:cBhvr>
                                      <p:to>
                                        <p:strVal val="visible"/>
                                      </p:to>
                                    </p:set>
                                    <p:anim calcmode="lin" valueType="num">
                                      <p:cBhvr additive="base">
                                        <p:cTn id="33" dur="500" fill="hold"/>
                                        <p:tgtEl>
                                          <p:spTgt spid="101399"/>
                                        </p:tgtEl>
                                        <p:attrNameLst>
                                          <p:attrName>ppt_x</p:attrName>
                                        </p:attrNameLst>
                                      </p:cBhvr>
                                      <p:tavLst>
                                        <p:tav tm="0">
                                          <p:val>
                                            <p:strVal val="#ppt_x"/>
                                          </p:val>
                                        </p:tav>
                                        <p:tav tm="100000">
                                          <p:val>
                                            <p:strVal val="#ppt_x"/>
                                          </p:val>
                                        </p:tav>
                                      </p:tavLst>
                                    </p:anim>
                                    <p:anim calcmode="lin" valueType="num">
                                      <p:cBhvr additive="base">
                                        <p:cTn id="34" dur="500" fill="hold"/>
                                        <p:tgtEl>
                                          <p:spTgt spid="10139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500"/>
                                  </p:stCondLst>
                                  <p:childTnLst>
                                    <p:set>
                                      <p:cBhvr>
                                        <p:cTn id="36" dur="1" fill="hold">
                                          <p:stCondLst>
                                            <p:cond delay="0"/>
                                          </p:stCondLst>
                                        </p:cTn>
                                        <p:tgtEl>
                                          <p:spTgt spid="101400"/>
                                        </p:tgtEl>
                                        <p:attrNameLst>
                                          <p:attrName>style.visibility</p:attrName>
                                        </p:attrNameLst>
                                      </p:cBhvr>
                                      <p:to>
                                        <p:strVal val="visible"/>
                                      </p:to>
                                    </p:set>
                                    <p:anim calcmode="lin" valueType="num">
                                      <p:cBhvr additive="base">
                                        <p:cTn id="37" dur="500" fill="hold"/>
                                        <p:tgtEl>
                                          <p:spTgt spid="101400"/>
                                        </p:tgtEl>
                                        <p:attrNameLst>
                                          <p:attrName>ppt_x</p:attrName>
                                        </p:attrNameLst>
                                      </p:cBhvr>
                                      <p:tavLst>
                                        <p:tav tm="0">
                                          <p:val>
                                            <p:strVal val="#ppt_x"/>
                                          </p:val>
                                        </p:tav>
                                        <p:tav tm="100000">
                                          <p:val>
                                            <p:strVal val="#ppt_x"/>
                                          </p:val>
                                        </p:tav>
                                      </p:tavLst>
                                    </p:anim>
                                    <p:anim calcmode="lin" valueType="num">
                                      <p:cBhvr additive="base">
                                        <p:cTn id="38" dur="500" fill="hold"/>
                                        <p:tgtEl>
                                          <p:spTgt spid="10140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500"/>
                                  </p:stCondLst>
                                  <p:childTnLst>
                                    <p:set>
                                      <p:cBhvr>
                                        <p:cTn id="40" dur="1" fill="hold">
                                          <p:stCondLst>
                                            <p:cond delay="0"/>
                                          </p:stCondLst>
                                        </p:cTn>
                                        <p:tgtEl>
                                          <p:spTgt spid="101401"/>
                                        </p:tgtEl>
                                        <p:attrNameLst>
                                          <p:attrName>style.visibility</p:attrName>
                                        </p:attrNameLst>
                                      </p:cBhvr>
                                      <p:to>
                                        <p:strVal val="visible"/>
                                      </p:to>
                                    </p:set>
                                    <p:anim calcmode="lin" valueType="num">
                                      <p:cBhvr additive="base">
                                        <p:cTn id="41" dur="500" fill="hold"/>
                                        <p:tgtEl>
                                          <p:spTgt spid="101401"/>
                                        </p:tgtEl>
                                        <p:attrNameLst>
                                          <p:attrName>ppt_x</p:attrName>
                                        </p:attrNameLst>
                                      </p:cBhvr>
                                      <p:tavLst>
                                        <p:tav tm="0">
                                          <p:val>
                                            <p:strVal val="#ppt_x"/>
                                          </p:val>
                                        </p:tav>
                                        <p:tav tm="100000">
                                          <p:val>
                                            <p:strVal val="#ppt_x"/>
                                          </p:val>
                                        </p:tav>
                                      </p:tavLst>
                                    </p:anim>
                                    <p:anim calcmode="lin" valueType="num">
                                      <p:cBhvr additive="base">
                                        <p:cTn id="42" dur="500" fill="hold"/>
                                        <p:tgtEl>
                                          <p:spTgt spid="10140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500"/>
                                  </p:stCondLst>
                                  <p:childTnLst>
                                    <p:set>
                                      <p:cBhvr>
                                        <p:cTn id="44" dur="1" fill="hold">
                                          <p:stCondLst>
                                            <p:cond delay="0"/>
                                          </p:stCondLst>
                                        </p:cTn>
                                        <p:tgtEl>
                                          <p:spTgt spid="101402"/>
                                        </p:tgtEl>
                                        <p:attrNameLst>
                                          <p:attrName>style.visibility</p:attrName>
                                        </p:attrNameLst>
                                      </p:cBhvr>
                                      <p:to>
                                        <p:strVal val="visible"/>
                                      </p:to>
                                    </p:set>
                                    <p:anim calcmode="lin" valueType="num">
                                      <p:cBhvr additive="base">
                                        <p:cTn id="45" dur="500" fill="hold"/>
                                        <p:tgtEl>
                                          <p:spTgt spid="101402"/>
                                        </p:tgtEl>
                                        <p:attrNameLst>
                                          <p:attrName>ppt_x</p:attrName>
                                        </p:attrNameLst>
                                      </p:cBhvr>
                                      <p:tavLst>
                                        <p:tav tm="0">
                                          <p:val>
                                            <p:strVal val="#ppt_x"/>
                                          </p:val>
                                        </p:tav>
                                        <p:tav tm="100000">
                                          <p:val>
                                            <p:strVal val="#ppt_x"/>
                                          </p:val>
                                        </p:tav>
                                      </p:tavLst>
                                    </p:anim>
                                    <p:anim calcmode="lin" valueType="num">
                                      <p:cBhvr additive="base">
                                        <p:cTn id="46" dur="500" fill="hold"/>
                                        <p:tgtEl>
                                          <p:spTgt spid="10140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01379">
                                            <p:txEl>
                                              <p:pRg st="4" end="4"/>
                                            </p:txEl>
                                          </p:spTgt>
                                        </p:tgtEl>
                                        <p:attrNameLst>
                                          <p:attrName>style.visibility</p:attrName>
                                        </p:attrNameLst>
                                      </p:cBhvr>
                                      <p:to>
                                        <p:strVal val="visible"/>
                                      </p:to>
                                    </p:set>
                                    <p:anim calcmode="lin" valueType="num">
                                      <p:cBhvr additive="base">
                                        <p:cTn id="51" dur="100" fill="hold"/>
                                        <p:tgtEl>
                                          <p:spTgt spid="101379">
                                            <p:txEl>
                                              <p:pRg st="4" end="4"/>
                                            </p:txEl>
                                          </p:spTgt>
                                        </p:tgtEl>
                                        <p:attrNameLst>
                                          <p:attrName>ppt_x</p:attrName>
                                        </p:attrNameLst>
                                      </p:cBhvr>
                                      <p:tavLst>
                                        <p:tav tm="0">
                                          <p:val>
                                            <p:strVal val="0-#ppt_w/2"/>
                                          </p:val>
                                        </p:tav>
                                        <p:tav tm="100000">
                                          <p:val>
                                            <p:strVal val="#ppt_x"/>
                                          </p:val>
                                        </p:tav>
                                      </p:tavLst>
                                    </p:anim>
                                    <p:anim calcmode="lin" valueType="num">
                                      <p:cBhvr additive="base">
                                        <p:cTn id="52" dur="100" fill="hold"/>
                                        <p:tgtEl>
                                          <p:spTgt spid="1013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2" name="camera.wav"/>
                                        </p:tgtEl>
                                      </p:cMediaNode>
                                    </p:audio>
                                  </p:subTnLst>
                                </p:cTn>
                              </p:par>
                              <p:par>
                                <p:cTn id="53" presetID="2" presetClass="entr" presetSubtype="8" fill="hold" nodeType="withEffect">
                                  <p:stCondLst>
                                    <p:cond delay="0"/>
                                  </p:stCondLst>
                                  <p:childTnLst>
                                    <p:set>
                                      <p:cBhvr>
                                        <p:cTn id="54" dur="1" fill="hold">
                                          <p:stCondLst>
                                            <p:cond delay="0"/>
                                          </p:stCondLst>
                                        </p:cTn>
                                        <p:tgtEl>
                                          <p:spTgt spid="101379">
                                            <p:txEl>
                                              <p:pRg st="5" end="5"/>
                                            </p:txEl>
                                          </p:spTgt>
                                        </p:tgtEl>
                                        <p:attrNameLst>
                                          <p:attrName>style.visibility</p:attrName>
                                        </p:attrNameLst>
                                      </p:cBhvr>
                                      <p:to>
                                        <p:strVal val="visible"/>
                                      </p:to>
                                    </p:set>
                                    <p:anim calcmode="lin" valueType="num">
                                      <p:cBhvr additive="base">
                                        <p:cTn id="55" dur="100" fill="hold"/>
                                        <p:tgtEl>
                                          <p:spTgt spid="101379">
                                            <p:txEl>
                                              <p:pRg st="5" end="5"/>
                                            </p:txEl>
                                          </p:spTgt>
                                        </p:tgtEl>
                                        <p:attrNameLst>
                                          <p:attrName>ppt_x</p:attrName>
                                        </p:attrNameLst>
                                      </p:cBhvr>
                                      <p:tavLst>
                                        <p:tav tm="0">
                                          <p:val>
                                            <p:strVal val="0-#ppt_w/2"/>
                                          </p:val>
                                        </p:tav>
                                        <p:tav tm="100000">
                                          <p:val>
                                            <p:strVal val="#ppt_x"/>
                                          </p:val>
                                        </p:tav>
                                      </p:tavLst>
                                    </p:anim>
                                    <p:anim calcmode="lin" valueType="num">
                                      <p:cBhvr additive="base">
                                        <p:cTn id="56" dur="100" fill="hold"/>
                                        <p:tgtEl>
                                          <p:spTgt spid="101379">
                                            <p:txEl>
                                              <p:pRg st="5" end="5"/>
                                            </p:txEl>
                                          </p:spTgt>
                                        </p:tgtEl>
                                        <p:attrNameLst>
                                          <p:attrName>ppt_y</p:attrName>
                                        </p:attrNameLst>
                                      </p:cBhvr>
                                      <p:tavLst>
                                        <p:tav tm="0">
                                          <p:val>
                                            <p:strVal val="#ppt_y"/>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1403"/>
                                        </p:tgtEl>
                                        <p:attrNameLst>
                                          <p:attrName>style.visibility</p:attrName>
                                        </p:attrNameLst>
                                      </p:cBhvr>
                                      <p:to>
                                        <p:strVal val="visible"/>
                                      </p:to>
                                    </p:set>
                                    <p:anim calcmode="lin" valueType="num">
                                      <p:cBhvr additive="base">
                                        <p:cTn id="59" dur="500" fill="hold"/>
                                        <p:tgtEl>
                                          <p:spTgt spid="101403"/>
                                        </p:tgtEl>
                                        <p:attrNameLst>
                                          <p:attrName>ppt_x</p:attrName>
                                        </p:attrNameLst>
                                      </p:cBhvr>
                                      <p:tavLst>
                                        <p:tav tm="0">
                                          <p:val>
                                            <p:strVal val="#ppt_x"/>
                                          </p:val>
                                        </p:tav>
                                        <p:tav tm="100000">
                                          <p:val>
                                            <p:strVal val="#ppt_x"/>
                                          </p:val>
                                        </p:tav>
                                      </p:tavLst>
                                    </p:anim>
                                    <p:anim calcmode="lin" valueType="num">
                                      <p:cBhvr additive="base">
                                        <p:cTn id="60" dur="500" fill="hold"/>
                                        <p:tgtEl>
                                          <p:spTgt spid="10140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101379">
                                            <p:txEl>
                                              <p:pRg st="6" end="6"/>
                                            </p:txEl>
                                          </p:spTgt>
                                        </p:tgtEl>
                                        <p:attrNameLst>
                                          <p:attrName>style.visibility</p:attrName>
                                        </p:attrNameLst>
                                      </p:cBhvr>
                                      <p:to>
                                        <p:strVal val="visible"/>
                                      </p:to>
                                    </p:set>
                                    <p:anim calcmode="lin" valueType="num">
                                      <p:cBhvr additive="base">
                                        <p:cTn id="65" dur="100" fill="hold"/>
                                        <p:tgtEl>
                                          <p:spTgt spid="101379">
                                            <p:txEl>
                                              <p:pRg st="6" end="6"/>
                                            </p:txEl>
                                          </p:spTgt>
                                        </p:tgtEl>
                                        <p:attrNameLst>
                                          <p:attrName>ppt_x</p:attrName>
                                        </p:attrNameLst>
                                      </p:cBhvr>
                                      <p:tavLst>
                                        <p:tav tm="0">
                                          <p:val>
                                            <p:strVal val="0-#ppt_w/2"/>
                                          </p:val>
                                        </p:tav>
                                        <p:tav tm="100000">
                                          <p:val>
                                            <p:strVal val="#ppt_x"/>
                                          </p:val>
                                        </p:tav>
                                      </p:tavLst>
                                    </p:anim>
                                    <p:anim calcmode="lin" valueType="num">
                                      <p:cBhvr additive="base">
                                        <p:cTn id="66" dur="100" fill="hold"/>
                                        <p:tgtEl>
                                          <p:spTgt spid="10137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amera.wav"/>
                                        </p:tgtEl>
                                      </p:cMediaNode>
                                    </p:audio>
                                  </p:subTnLst>
                                </p:cTn>
                              </p:par>
                              <p:par>
                                <p:cTn id="67" presetID="2" presetClass="entr" presetSubtype="4" fill="hold" nodeType="withEffect">
                                  <p:stCondLst>
                                    <p:cond delay="0"/>
                                  </p:stCondLst>
                                  <p:childTnLst>
                                    <p:set>
                                      <p:cBhvr>
                                        <p:cTn id="68" dur="1" fill="hold">
                                          <p:stCondLst>
                                            <p:cond delay="0"/>
                                          </p:stCondLst>
                                        </p:cTn>
                                        <p:tgtEl>
                                          <p:spTgt spid="101404"/>
                                        </p:tgtEl>
                                        <p:attrNameLst>
                                          <p:attrName>style.visibility</p:attrName>
                                        </p:attrNameLst>
                                      </p:cBhvr>
                                      <p:to>
                                        <p:strVal val="visible"/>
                                      </p:to>
                                    </p:set>
                                    <p:anim calcmode="lin" valueType="num">
                                      <p:cBhvr additive="base">
                                        <p:cTn id="69" dur="100" fill="hold"/>
                                        <p:tgtEl>
                                          <p:spTgt spid="101404"/>
                                        </p:tgtEl>
                                        <p:attrNameLst>
                                          <p:attrName>ppt_x</p:attrName>
                                        </p:attrNameLst>
                                      </p:cBhvr>
                                      <p:tavLst>
                                        <p:tav tm="0">
                                          <p:val>
                                            <p:strVal val="#ppt_x"/>
                                          </p:val>
                                        </p:tav>
                                        <p:tav tm="100000">
                                          <p:val>
                                            <p:strVal val="#ppt_x"/>
                                          </p:val>
                                        </p:tav>
                                      </p:tavLst>
                                    </p:anim>
                                    <p:anim calcmode="lin" valueType="num">
                                      <p:cBhvr additive="base">
                                        <p:cTn id="70" dur="100" fill="hold"/>
                                        <p:tgtEl>
                                          <p:spTgt spid="101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8" grpId="0"/>
      <p:bldP spid="101399" grpId="0"/>
      <p:bldP spid="101400" grpId="0"/>
      <p:bldP spid="101401" grpId="0"/>
      <p:bldP spid="101402" grpId="0"/>
      <p:bldP spid="1014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6862763" y="5905500"/>
            <a:ext cx="539750" cy="360363"/>
          </a:xfrm>
          <a:prstGeom prst="rect">
            <a:avLst/>
          </a:prstGeom>
          <a:solidFill>
            <a:srgbClr val="FFFF00"/>
          </a:solidFill>
          <a:ln w="12700" algn="ctr">
            <a:noFill/>
            <a:miter lim="800000"/>
            <a:headEnd/>
            <a:tailEnd/>
          </a:ln>
          <a:effectLst/>
        </p:spPr>
        <p:txBody>
          <a:bodyPr lIns="0" tIns="0" rIns="0" bIns="0" anchor="ctr">
            <a:spAutoFit/>
          </a:bodyPr>
          <a:lstStyle/>
          <a:p>
            <a:endParaRPr lang="en-US"/>
          </a:p>
        </p:txBody>
      </p:sp>
      <p:sp>
        <p:nvSpPr>
          <p:cNvPr id="102403" name="Rectangle 3"/>
          <p:cNvSpPr>
            <a:spLocks noChangeArrowheads="1"/>
          </p:cNvSpPr>
          <p:nvPr/>
        </p:nvSpPr>
        <p:spPr bwMode="auto">
          <a:xfrm>
            <a:off x="6854825" y="5343525"/>
            <a:ext cx="539750" cy="360363"/>
          </a:xfrm>
          <a:prstGeom prst="rect">
            <a:avLst/>
          </a:prstGeom>
          <a:solidFill>
            <a:srgbClr val="FFFF00"/>
          </a:solidFill>
          <a:ln w="12700" algn="ctr">
            <a:noFill/>
            <a:miter lim="800000"/>
            <a:headEnd/>
            <a:tailEnd/>
          </a:ln>
          <a:effectLst/>
        </p:spPr>
        <p:txBody>
          <a:bodyPr lIns="0" tIns="0" rIns="0" bIns="0" anchor="ctr">
            <a:spAutoFit/>
          </a:bodyPr>
          <a:lstStyle/>
          <a:p>
            <a:endParaRPr lang="en-US"/>
          </a:p>
        </p:txBody>
      </p:sp>
      <p:sp>
        <p:nvSpPr>
          <p:cNvPr id="102404" name="Rectangle 4"/>
          <p:cNvSpPr>
            <a:spLocks noChangeArrowheads="1"/>
          </p:cNvSpPr>
          <p:nvPr/>
        </p:nvSpPr>
        <p:spPr bwMode="auto">
          <a:xfrm>
            <a:off x="6826250" y="4768850"/>
            <a:ext cx="539750" cy="360363"/>
          </a:xfrm>
          <a:prstGeom prst="rect">
            <a:avLst/>
          </a:prstGeom>
          <a:solidFill>
            <a:srgbClr val="FFFF00"/>
          </a:solidFill>
          <a:ln w="12700" algn="ctr">
            <a:noFill/>
            <a:miter lim="800000"/>
            <a:headEnd/>
            <a:tailEnd/>
          </a:ln>
          <a:effectLst/>
        </p:spPr>
        <p:txBody>
          <a:bodyPr lIns="0" tIns="0" rIns="0" bIns="0" anchor="ctr">
            <a:spAutoFit/>
          </a:bodyPr>
          <a:lstStyle/>
          <a:p>
            <a:endParaRPr lang="en-US"/>
          </a:p>
        </p:txBody>
      </p:sp>
      <p:sp>
        <p:nvSpPr>
          <p:cNvPr id="102405" name="Rectangle 5"/>
          <p:cNvSpPr>
            <a:spLocks noChangeArrowheads="1"/>
          </p:cNvSpPr>
          <p:nvPr/>
        </p:nvSpPr>
        <p:spPr bwMode="auto">
          <a:xfrm>
            <a:off x="6732588" y="3068638"/>
            <a:ext cx="719137" cy="360362"/>
          </a:xfrm>
          <a:prstGeom prst="rect">
            <a:avLst/>
          </a:prstGeom>
          <a:solidFill>
            <a:srgbClr val="FFFF00"/>
          </a:solidFill>
          <a:ln w="12700" algn="ctr">
            <a:noFill/>
            <a:miter lim="800000"/>
            <a:headEnd/>
            <a:tailEnd/>
          </a:ln>
          <a:effectLst/>
        </p:spPr>
        <p:txBody>
          <a:bodyPr lIns="0" tIns="0" rIns="0" bIns="0" anchor="ctr">
            <a:spAutoFit/>
          </a:bodyPr>
          <a:lstStyle/>
          <a:p>
            <a:endParaRPr lang="en-US"/>
          </a:p>
        </p:txBody>
      </p:sp>
      <p:sp>
        <p:nvSpPr>
          <p:cNvPr id="102406" name="Rectangle 6"/>
          <p:cNvSpPr>
            <a:spLocks noGrp="1" noChangeArrowheads="1"/>
          </p:cNvSpPr>
          <p:nvPr>
            <p:ph type="title"/>
          </p:nvPr>
        </p:nvSpPr>
        <p:spPr>
          <a:xfrm>
            <a:off x="2195736" y="260648"/>
            <a:ext cx="4546848" cy="666328"/>
          </a:xfrm>
        </p:spPr>
        <p:txBody>
          <a:bodyPr/>
          <a:lstStyle/>
          <a:p>
            <a:pPr algn="ctr"/>
            <a:r>
              <a:rPr lang="en-US" b="1" dirty="0">
                <a:solidFill>
                  <a:srgbClr val="0070C0"/>
                </a:solidFill>
              </a:rPr>
              <a:t>The Power of 2</a:t>
            </a:r>
          </a:p>
        </p:txBody>
      </p:sp>
      <p:graphicFrame>
        <p:nvGraphicFramePr>
          <p:cNvPr id="102407" name="Group 7"/>
          <p:cNvGraphicFramePr>
            <a:graphicFrameLocks noGrp="1"/>
          </p:cNvGraphicFramePr>
          <p:nvPr/>
        </p:nvGraphicFramePr>
        <p:xfrm>
          <a:off x="1703388" y="1268413"/>
          <a:ext cx="2362200" cy="5100642"/>
        </p:xfrm>
        <a:graphic>
          <a:graphicData uri="http://schemas.openxmlformats.org/drawingml/2006/table">
            <a:tbl>
              <a:tblPr/>
              <a:tblGrid>
                <a:gridCol w="1031875">
                  <a:extLst>
                    <a:ext uri="{9D8B030D-6E8A-4147-A177-3AD203B41FA5}">
                      <a16:colId xmlns:a16="http://schemas.microsoft.com/office/drawing/2014/main" val="20000"/>
                    </a:ext>
                  </a:extLst>
                </a:gridCol>
                <a:gridCol w="1330325">
                  <a:extLst>
                    <a:ext uri="{9D8B030D-6E8A-4147-A177-3AD203B41FA5}">
                      <a16:colId xmlns:a16="http://schemas.microsoft.com/office/drawing/2014/main" val="20001"/>
                    </a:ext>
                  </a:extLst>
                </a:gridCol>
              </a:tblGrid>
              <a:tr h="56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rgbClr val="CC3300"/>
                          </a:solidFill>
                          <a:effectLst/>
                          <a:latin typeface="Times New Roman" pitchFamily="18" charset="0"/>
                          <a:ea typeface="新細明體" pitchFamily="18" charset="-120"/>
                          <a:cs typeface="Arial" charset="0"/>
                        </a:rPr>
                        <a:t>n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rgbClr val="CC3300"/>
                          </a:solidFill>
                          <a:effectLst/>
                          <a:latin typeface="Times New Roman" pitchFamily="18" charset="0"/>
                          <a:ea typeface="新細明體" pitchFamily="18" charset="-120"/>
                          <a:cs typeface="Arial" charset="0"/>
                        </a:rPr>
                        <a:t>2</a:t>
                      </a:r>
                      <a:r>
                        <a:rPr kumimoji="1" lang="en-US" sz="2400" b="0" i="0" u="none" strike="noStrike" cap="none" normalizeH="0" baseline="30000">
                          <a:ln>
                            <a:noFill/>
                          </a:ln>
                          <a:solidFill>
                            <a:srgbClr val="CC3300"/>
                          </a:solidFill>
                          <a:effectLst/>
                          <a:latin typeface="Times New Roman" pitchFamily="18" charset="0"/>
                          <a:ea typeface="新細明體" pitchFamily="18" charset="-120"/>
                          <a:cs typeface="Arial" charset="0"/>
                        </a:rPr>
                        <a:t>n</a:t>
                      </a:r>
                      <a:endParaRPr kumimoji="1" lang="en-US" sz="2400" b="0" i="0" u="none" strike="noStrike" cap="none" normalizeH="0" baseline="0">
                        <a:ln>
                          <a:noFill/>
                        </a:ln>
                        <a:solidFill>
                          <a:srgbClr val="CC3300"/>
                        </a:solidFill>
                        <a:effectLst/>
                        <a:latin typeface="Times New Roman" pitchFamily="18" charset="0"/>
                        <a:ea typeface="新細明體" pitchFamily="18" charset="-12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2</a:t>
                      </a:r>
                      <a:r>
                        <a:rPr kumimoji="1" lang="en-US" sz="2400" b="0" i="0" u="none" strike="noStrike" cap="none" normalizeH="0" baseline="30000">
                          <a:ln>
                            <a:noFill/>
                          </a:ln>
                          <a:solidFill>
                            <a:schemeClr val="tx1"/>
                          </a:solidFill>
                          <a:effectLst/>
                          <a:latin typeface="Times New Roman" pitchFamily="18" charset="0"/>
                          <a:ea typeface="新細明體" pitchFamily="18" charset="-120"/>
                          <a:cs typeface="Arial" charset="0"/>
                        </a:rPr>
                        <a:t>0</a:t>
                      </a: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2</a:t>
                      </a:r>
                      <a:r>
                        <a:rPr kumimoji="1" lang="en-US" sz="2400" b="0" i="0" u="none" strike="noStrike" cap="none" normalizeH="0" baseline="30000">
                          <a:ln>
                            <a:noFill/>
                          </a:ln>
                          <a:solidFill>
                            <a:schemeClr val="tx1"/>
                          </a:solidFill>
                          <a:effectLst/>
                          <a:latin typeface="Times New Roman" pitchFamily="18" charset="0"/>
                          <a:ea typeface="新細明體" pitchFamily="18" charset="-120"/>
                          <a:cs typeface="Arial" charset="0"/>
                        </a:rPr>
                        <a:t>1</a:t>
                      </a: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2</a:t>
                      </a:r>
                      <a:r>
                        <a:rPr kumimoji="1" lang="en-US" sz="2400" b="0" i="0" u="none" strike="noStrike" cap="none" normalizeH="0" baseline="30000">
                          <a:ln>
                            <a:noFill/>
                          </a:ln>
                          <a:solidFill>
                            <a:schemeClr val="tx1"/>
                          </a:solidFill>
                          <a:effectLst/>
                          <a:latin typeface="Times New Roman" pitchFamily="18" charset="0"/>
                          <a:ea typeface="新細明體" pitchFamily="18" charset="-120"/>
                          <a:cs typeface="Arial" charset="0"/>
                        </a:rPr>
                        <a:t>2</a:t>
                      </a: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2</a:t>
                      </a:r>
                      <a:r>
                        <a:rPr kumimoji="1" lang="en-US" sz="2400" b="0" i="0" u="none" strike="noStrike" cap="none" normalizeH="0" baseline="30000">
                          <a:ln>
                            <a:noFill/>
                          </a:ln>
                          <a:solidFill>
                            <a:schemeClr val="tx1"/>
                          </a:solidFill>
                          <a:effectLst/>
                          <a:latin typeface="Times New Roman" pitchFamily="18" charset="0"/>
                          <a:ea typeface="新細明體" pitchFamily="18" charset="-120"/>
                          <a:cs typeface="Arial" charset="0"/>
                        </a:rPr>
                        <a:t>3</a:t>
                      </a: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2</a:t>
                      </a:r>
                      <a:r>
                        <a:rPr kumimoji="1" lang="en-US" sz="2400" b="0" i="0" u="none" strike="noStrike" cap="none" normalizeH="0" baseline="30000">
                          <a:ln>
                            <a:noFill/>
                          </a:ln>
                          <a:solidFill>
                            <a:schemeClr val="tx1"/>
                          </a:solidFill>
                          <a:effectLst/>
                          <a:latin typeface="Times New Roman" pitchFamily="18" charset="0"/>
                          <a:ea typeface="新細明體" pitchFamily="18" charset="-120"/>
                          <a:cs typeface="Arial" charset="0"/>
                        </a:rPr>
                        <a:t>4</a:t>
                      </a: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=16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2</a:t>
                      </a:r>
                      <a:r>
                        <a:rPr kumimoji="1" lang="en-US" sz="2400" b="0" i="0" u="none" strike="noStrike" cap="none" normalizeH="0" baseline="30000">
                          <a:ln>
                            <a:noFill/>
                          </a:ln>
                          <a:solidFill>
                            <a:schemeClr val="tx1"/>
                          </a:solidFill>
                          <a:effectLst/>
                          <a:latin typeface="Times New Roman" pitchFamily="18" charset="0"/>
                          <a:ea typeface="新細明體" pitchFamily="18" charset="-120"/>
                          <a:cs typeface="Arial" charset="0"/>
                        </a:rPr>
                        <a:t>5</a:t>
                      </a: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=32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2</a:t>
                      </a:r>
                      <a:r>
                        <a:rPr kumimoji="1" lang="en-US" sz="2400" b="0" i="0" u="none" strike="noStrike" cap="none" normalizeH="0" baseline="30000">
                          <a:ln>
                            <a:noFill/>
                          </a:ln>
                          <a:solidFill>
                            <a:schemeClr val="tx1"/>
                          </a:solidFill>
                          <a:effectLst/>
                          <a:latin typeface="Times New Roman" pitchFamily="18" charset="0"/>
                          <a:ea typeface="新細明體" pitchFamily="18" charset="-120"/>
                          <a:cs typeface="Arial" charset="0"/>
                        </a:rPr>
                        <a:t>6</a:t>
                      </a: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=64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2</a:t>
                      </a:r>
                      <a:r>
                        <a:rPr kumimoji="1" lang="en-US" sz="2400" b="0" i="0" u="none" strike="noStrike" cap="none" normalizeH="0" baseline="30000">
                          <a:ln>
                            <a:noFill/>
                          </a:ln>
                          <a:solidFill>
                            <a:schemeClr val="tx1"/>
                          </a:solidFill>
                          <a:effectLst/>
                          <a:latin typeface="Times New Roman" pitchFamily="18" charset="0"/>
                          <a:ea typeface="新細明體" pitchFamily="18" charset="-120"/>
                          <a:cs typeface="Arial" charset="0"/>
                        </a:rPr>
                        <a:t>7</a:t>
                      </a: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=128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102441" name="Group 41"/>
          <p:cNvGraphicFramePr>
            <a:graphicFrameLocks noGrp="1"/>
          </p:cNvGraphicFramePr>
          <p:nvPr/>
        </p:nvGraphicFramePr>
        <p:xfrm>
          <a:off x="5038725" y="1268413"/>
          <a:ext cx="2520950" cy="5100642"/>
        </p:xfrm>
        <a:graphic>
          <a:graphicData uri="http://schemas.openxmlformats.org/drawingml/2006/table">
            <a:tbl>
              <a:tblPr/>
              <a:tblGrid>
                <a:gridCol w="936625">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tblGrid>
              <a:tr h="56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rgbClr val="CC3300"/>
                          </a:solidFill>
                          <a:effectLst/>
                          <a:latin typeface="Times New Roman" pitchFamily="18" charset="0"/>
                          <a:ea typeface="新細明體" pitchFamily="18" charset="-120"/>
                          <a:cs typeface="Arial" charset="0"/>
                        </a:rPr>
                        <a:t>n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rgbClr val="CC3300"/>
                          </a:solidFill>
                          <a:effectLst/>
                          <a:latin typeface="Times New Roman" pitchFamily="18" charset="0"/>
                          <a:ea typeface="新細明體" pitchFamily="18" charset="-120"/>
                          <a:cs typeface="Arial" charset="0"/>
                        </a:rPr>
                        <a:t>2</a:t>
                      </a:r>
                      <a:r>
                        <a:rPr kumimoji="1" lang="en-US" sz="2400" b="0" i="0" u="none" strike="noStrike" cap="none" normalizeH="0" baseline="30000">
                          <a:ln>
                            <a:noFill/>
                          </a:ln>
                          <a:solidFill>
                            <a:srgbClr val="CC3300"/>
                          </a:solidFill>
                          <a:effectLst/>
                          <a:latin typeface="Times New Roman" pitchFamily="18" charset="0"/>
                          <a:ea typeface="新細明體" pitchFamily="18" charset="-120"/>
                          <a:cs typeface="Arial" charset="0"/>
                        </a:rPr>
                        <a:t>n</a:t>
                      </a:r>
                      <a:endParaRPr kumimoji="1" lang="en-US" sz="2400" b="0" i="0" u="none" strike="noStrike" cap="none" normalizeH="0" baseline="0">
                        <a:ln>
                          <a:noFill/>
                        </a:ln>
                        <a:solidFill>
                          <a:srgbClr val="CC3300"/>
                        </a:solidFill>
                        <a:effectLst/>
                        <a:latin typeface="Times New Roman" pitchFamily="18" charset="0"/>
                        <a:ea typeface="新細明體" pitchFamily="18" charset="-12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2</a:t>
                      </a:r>
                      <a:r>
                        <a:rPr kumimoji="1" lang="en-US" sz="2400" b="0" i="0" u="none" strike="noStrike" cap="none" normalizeH="0" baseline="30000">
                          <a:ln>
                            <a:noFill/>
                          </a:ln>
                          <a:solidFill>
                            <a:schemeClr val="tx1"/>
                          </a:solidFill>
                          <a:effectLst/>
                          <a:latin typeface="Times New Roman" pitchFamily="18" charset="0"/>
                          <a:ea typeface="新細明體" pitchFamily="18" charset="-120"/>
                          <a:cs typeface="Arial" charset="0"/>
                        </a:rPr>
                        <a:t>8</a:t>
                      </a: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=256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2</a:t>
                      </a:r>
                      <a:r>
                        <a:rPr kumimoji="1" lang="en-US" sz="2400" b="0" i="0" u="none" strike="noStrike" cap="none" normalizeH="0" baseline="30000">
                          <a:ln>
                            <a:noFill/>
                          </a:ln>
                          <a:solidFill>
                            <a:schemeClr val="tx1"/>
                          </a:solidFill>
                          <a:effectLst/>
                          <a:latin typeface="Times New Roman" pitchFamily="18" charset="0"/>
                          <a:ea typeface="新細明體" pitchFamily="18" charset="-120"/>
                          <a:cs typeface="Arial" charset="0"/>
                        </a:rPr>
                        <a:t>9</a:t>
                      </a: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=512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2</a:t>
                      </a:r>
                      <a:r>
                        <a:rPr kumimoji="1" lang="en-US" sz="2400" b="0" i="0" u="none" strike="noStrike" cap="none" normalizeH="0" baseline="30000">
                          <a:ln>
                            <a:noFill/>
                          </a:ln>
                          <a:solidFill>
                            <a:schemeClr val="tx1"/>
                          </a:solidFill>
                          <a:effectLst/>
                          <a:latin typeface="Times New Roman" pitchFamily="18" charset="0"/>
                          <a:ea typeface="新細明體" pitchFamily="18" charset="-120"/>
                          <a:cs typeface="Arial" charset="0"/>
                        </a:rPr>
                        <a:t>10</a:t>
                      </a: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=1024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2</a:t>
                      </a:r>
                      <a:r>
                        <a:rPr kumimoji="1" lang="en-US" sz="2400" b="0" i="0" u="none" strike="noStrike" cap="none" normalizeH="0" baseline="30000">
                          <a:ln>
                            <a:noFill/>
                          </a:ln>
                          <a:solidFill>
                            <a:schemeClr val="tx1"/>
                          </a:solidFill>
                          <a:effectLst/>
                          <a:latin typeface="Times New Roman" pitchFamily="18" charset="0"/>
                          <a:ea typeface="新細明體" pitchFamily="18" charset="-120"/>
                          <a:cs typeface="Arial" charset="0"/>
                        </a:rPr>
                        <a:t>11</a:t>
                      </a: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=2048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12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2</a:t>
                      </a:r>
                      <a:r>
                        <a:rPr kumimoji="1" lang="en-US" sz="2400" b="0" i="0" u="none" strike="noStrike" cap="none" normalizeH="0" baseline="30000">
                          <a:ln>
                            <a:noFill/>
                          </a:ln>
                          <a:solidFill>
                            <a:schemeClr val="tx1"/>
                          </a:solidFill>
                          <a:effectLst/>
                          <a:latin typeface="Times New Roman" pitchFamily="18" charset="0"/>
                          <a:ea typeface="新細明體" pitchFamily="18" charset="-120"/>
                          <a:cs typeface="Arial" charset="0"/>
                        </a:rPr>
                        <a:t>12</a:t>
                      </a: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=4096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2</a:t>
                      </a:r>
                      <a:r>
                        <a:rPr kumimoji="1" lang="en-US" sz="2400" b="0" i="0" u="none" strike="noStrike" cap="none" normalizeH="0" baseline="30000">
                          <a:ln>
                            <a:noFill/>
                          </a:ln>
                          <a:solidFill>
                            <a:schemeClr val="tx1"/>
                          </a:solidFill>
                          <a:effectLst/>
                          <a:latin typeface="Times New Roman" pitchFamily="18" charset="0"/>
                          <a:ea typeface="新細明體" pitchFamily="18" charset="-120"/>
                          <a:cs typeface="Arial" charset="0"/>
                        </a:rPr>
                        <a:t>20</a:t>
                      </a: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=1M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30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2</a:t>
                      </a:r>
                      <a:r>
                        <a:rPr kumimoji="1" lang="en-US" sz="2400" b="0" i="0" u="none" strike="noStrike" cap="none" normalizeH="0" baseline="30000">
                          <a:ln>
                            <a:noFill/>
                          </a:ln>
                          <a:solidFill>
                            <a:schemeClr val="tx1"/>
                          </a:solidFill>
                          <a:effectLst/>
                          <a:latin typeface="Times New Roman" pitchFamily="18" charset="0"/>
                          <a:ea typeface="新細明體" pitchFamily="18" charset="-120"/>
                          <a:cs typeface="Arial" charset="0"/>
                        </a:rPr>
                        <a:t>30</a:t>
                      </a: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=1G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40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2</a:t>
                      </a:r>
                      <a:r>
                        <a:rPr kumimoji="1" lang="en-US" sz="2400" b="0" i="0" u="none" strike="noStrike" cap="none" normalizeH="0" baseline="30000">
                          <a:ln>
                            <a:noFill/>
                          </a:ln>
                          <a:solidFill>
                            <a:schemeClr val="tx1"/>
                          </a:solidFill>
                          <a:effectLst/>
                          <a:latin typeface="Times New Roman" pitchFamily="18" charset="0"/>
                          <a:ea typeface="新細明體" pitchFamily="18" charset="-120"/>
                          <a:cs typeface="Arial" charset="0"/>
                        </a:rPr>
                        <a:t>40</a:t>
                      </a:r>
                      <a:r>
                        <a:rPr kumimoji="1" lang="en-US" sz="2400" b="0" i="0" u="none" strike="noStrike" cap="none" normalizeH="0" baseline="0">
                          <a:ln>
                            <a:noFill/>
                          </a:ln>
                          <a:solidFill>
                            <a:schemeClr val="tx1"/>
                          </a:solidFill>
                          <a:effectLst/>
                          <a:latin typeface="Times New Roman" pitchFamily="18" charset="0"/>
                          <a:ea typeface="新細明體" pitchFamily="18" charset="-120"/>
                          <a:cs typeface="Arial" charset="0"/>
                        </a:rPr>
                        <a:t>=1T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02475" name="Line 75"/>
          <p:cNvSpPr>
            <a:spLocks noChangeShapeType="1"/>
          </p:cNvSpPr>
          <p:nvPr/>
        </p:nvSpPr>
        <p:spPr bwMode="auto">
          <a:xfrm flipV="1">
            <a:off x="4217988" y="2132013"/>
            <a:ext cx="677862" cy="3814762"/>
          </a:xfrm>
          <a:prstGeom prst="line">
            <a:avLst/>
          </a:prstGeom>
          <a:noFill/>
          <a:ln w="38100">
            <a:solidFill>
              <a:schemeClr val="accent1"/>
            </a:solidFill>
            <a:round/>
            <a:headEnd/>
            <a:tailEnd type="triangle" w="med" len="med"/>
          </a:ln>
          <a:effectLst/>
        </p:spPr>
        <p:txBody>
          <a:bodyPr/>
          <a:lstStyle/>
          <a:p>
            <a:endParaRPr lang="en-US"/>
          </a:p>
        </p:txBody>
      </p:sp>
      <p:sp>
        <p:nvSpPr>
          <p:cNvPr id="102476" name="Text Box 76"/>
          <p:cNvSpPr txBox="1">
            <a:spLocks noChangeArrowheads="1"/>
          </p:cNvSpPr>
          <p:nvPr/>
        </p:nvSpPr>
        <p:spPr bwMode="auto">
          <a:xfrm>
            <a:off x="7775575" y="4724400"/>
            <a:ext cx="768350" cy="366713"/>
          </a:xfrm>
          <a:prstGeom prst="rect">
            <a:avLst/>
          </a:prstGeom>
          <a:noFill/>
          <a:ln w="12700">
            <a:noFill/>
            <a:miter lim="800000"/>
            <a:headEnd/>
            <a:tailEnd/>
          </a:ln>
          <a:effectLst/>
        </p:spPr>
        <p:txBody>
          <a:bodyPr wrap="none">
            <a:spAutoFit/>
          </a:bodyPr>
          <a:lstStyle/>
          <a:p>
            <a:pPr eaLnBrk="0" hangingPunct="0"/>
            <a:r>
              <a:rPr lang="en-US" sz="1800" b="1" i="0" u="none">
                <a:solidFill>
                  <a:schemeClr val="accent1"/>
                </a:solidFill>
                <a:latin typeface="Arial" charset="0"/>
                <a:cs typeface="Arial" charset="0"/>
              </a:rPr>
              <a:t>Mega</a:t>
            </a:r>
          </a:p>
        </p:txBody>
      </p:sp>
      <p:sp>
        <p:nvSpPr>
          <p:cNvPr id="102477" name="Text Box 77"/>
          <p:cNvSpPr txBox="1">
            <a:spLocks noChangeArrowheads="1"/>
          </p:cNvSpPr>
          <p:nvPr/>
        </p:nvSpPr>
        <p:spPr bwMode="auto">
          <a:xfrm>
            <a:off x="7775575" y="5372100"/>
            <a:ext cx="692150" cy="366713"/>
          </a:xfrm>
          <a:prstGeom prst="rect">
            <a:avLst/>
          </a:prstGeom>
          <a:noFill/>
          <a:ln w="12700">
            <a:noFill/>
            <a:miter lim="800000"/>
            <a:headEnd/>
            <a:tailEnd/>
          </a:ln>
          <a:effectLst/>
        </p:spPr>
        <p:txBody>
          <a:bodyPr wrap="none">
            <a:spAutoFit/>
          </a:bodyPr>
          <a:lstStyle/>
          <a:p>
            <a:pPr eaLnBrk="0" hangingPunct="0"/>
            <a:r>
              <a:rPr lang="en-US" sz="1800" b="1" i="0" u="none">
                <a:solidFill>
                  <a:schemeClr val="accent1"/>
                </a:solidFill>
                <a:latin typeface="Arial" charset="0"/>
                <a:cs typeface="Arial" charset="0"/>
              </a:rPr>
              <a:t>Giga</a:t>
            </a:r>
          </a:p>
        </p:txBody>
      </p:sp>
      <p:sp>
        <p:nvSpPr>
          <p:cNvPr id="102478" name="Text Box 78"/>
          <p:cNvSpPr txBox="1">
            <a:spLocks noChangeArrowheads="1"/>
          </p:cNvSpPr>
          <p:nvPr/>
        </p:nvSpPr>
        <p:spPr bwMode="auto">
          <a:xfrm>
            <a:off x="7775575" y="5948363"/>
            <a:ext cx="666750" cy="366712"/>
          </a:xfrm>
          <a:prstGeom prst="rect">
            <a:avLst/>
          </a:prstGeom>
          <a:noFill/>
          <a:ln w="12700">
            <a:noFill/>
            <a:miter lim="800000"/>
            <a:headEnd/>
            <a:tailEnd/>
          </a:ln>
          <a:effectLst/>
        </p:spPr>
        <p:txBody>
          <a:bodyPr wrap="none">
            <a:spAutoFit/>
          </a:bodyPr>
          <a:lstStyle/>
          <a:p>
            <a:pPr eaLnBrk="0" hangingPunct="0"/>
            <a:r>
              <a:rPr lang="en-US" sz="1800" b="1" i="0" u="none">
                <a:solidFill>
                  <a:schemeClr val="accent1"/>
                </a:solidFill>
                <a:latin typeface="Arial" charset="0"/>
                <a:cs typeface="Arial" charset="0"/>
              </a:rPr>
              <a:t>Tera</a:t>
            </a:r>
          </a:p>
        </p:txBody>
      </p:sp>
      <p:sp>
        <p:nvSpPr>
          <p:cNvPr id="102479" name="Text Box 79"/>
          <p:cNvSpPr txBox="1">
            <a:spLocks noChangeArrowheads="1"/>
          </p:cNvSpPr>
          <p:nvPr/>
        </p:nvSpPr>
        <p:spPr bwMode="auto">
          <a:xfrm>
            <a:off x="7847013" y="3068638"/>
            <a:ext cx="615950" cy="366712"/>
          </a:xfrm>
          <a:prstGeom prst="rect">
            <a:avLst/>
          </a:prstGeom>
          <a:noFill/>
          <a:ln w="12700">
            <a:noFill/>
            <a:miter lim="800000"/>
            <a:headEnd/>
            <a:tailEnd/>
          </a:ln>
          <a:effectLst/>
        </p:spPr>
        <p:txBody>
          <a:bodyPr wrap="none">
            <a:spAutoFit/>
          </a:bodyPr>
          <a:lstStyle/>
          <a:p>
            <a:pPr eaLnBrk="0" hangingPunct="0"/>
            <a:r>
              <a:rPr lang="en-US" sz="1800" b="1" i="0" u="none">
                <a:solidFill>
                  <a:schemeClr val="accent1"/>
                </a:solidFill>
                <a:latin typeface="Arial" charset="0"/>
                <a:cs typeface="Arial" charset="0"/>
              </a:rPr>
              <a:t>Kilo</a:t>
            </a:r>
          </a:p>
        </p:txBody>
      </p:sp>
      <p:sp>
        <p:nvSpPr>
          <p:cNvPr id="15" name="Slide Number Placeholder 14"/>
          <p:cNvSpPr>
            <a:spLocks noGrp="1"/>
          </p:cNvSpPr>
          <p:nvPr>
            <p:ph type="sldNum" sz="quarter" idx="12"/>
          </p:nvPr>
        </p:nvSpPr>
        <p:spPr/>
        <p:txBody>
          <a:bodyPr/>
          <a:lstStyle/>
          <a:p>
            <a:pPr>
              <a:defRPr/>
            </a:pPr>
            <a:fld id="{C59B1905-D088-4D62-B2CA-6692254A56A0}" type="slidenum">
              <a:rPr lang="ar-SA" smtClean="0"/>
              <a:pPr>
                <a:defRPr/>
              </a:pPr>
              <a:t>13</a:t>
            </a:fld>
            <a:endParaRPr lang="en-GB" dirty="0"/>
          </a:p>
        </p:txBody>
      </p:sp>
    </p:spTree>
    <p:extLst>
      <p:ext uri="{BB962C8B-B14F-4D97-AF65-F5344CB8AC3E}">
        <p14:creationId xmlns:p14="http://schemas.microsoft.com/office/powerpoint/2010/main" val="319452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2475"/>
                                        </p:tgtEl>
                                        <p:attrNameLst>
                                          <p:attrName>style.visibility</p:attrName>
                                        </p:attrNameLst>
                                      </p:cBhvr>
                                      <p:to>
                                        <p:strVal val="visible"/>
                                      </p:to>
                                    </p:set>
                                    <p:animEffect transition="in" filter="strips(upRight)">
                                      <p:cBhvr>
                                        <p:cTn id="7" dur="500"/>
                                        <p:tgtEl>
                                          <p:spTgt spid="102475"/>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024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2479"/>
                                        </p:tgtEl>
                                        <p:attrNameLst>
                                          <p:attrName>style.visibility</p:attrName>
                                        </p:attrNameLst>
                                      </p:cBhvr>
                                      <p:to>
                                        <p:strVal val="visible"/>
                                      </p:to>
                                    </p:set>
                                    <p:anim calcmode="lin" valueType="num">
                                      <p:cBhvr additive="base">
                                        <p:cTn id="19" dur="100" fill="hold"/>
                                        <p:tgtEl>
                                          <p:spTgt spid="102479"/>
                                        </p:tgtEl>
                                        <p:attrNameLst>
                                          <p:attrName>ppt_x</p:attrName>
                                        </p:attrNameLst>
                                      </p:cBhvr>
                                      <p:tavLst>
                                        <p:tav tm="0">
                                          <p:val>
                                            <p:strVal val="1+#ppt_w/2"/>
                                          </p:val>
                                        </p:tav>
                                        <p:tav tm="100000">
                                          <p:val>
                                            <p:strVal val="#ppt_x"/>
                                          </p:val>
                                        </p:tav>
                                      </p:tavLst>
                                    </p:anim>
                                    <p:anim calcmode="lin" valueType="num">
                                      <p:cBhvr additive="base">
                                        <p:cTn id="20" dur="100" fill="hold"/>
                                        <p:tgtEl>
                                          <p:spTgt spid="1024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bomb.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40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2476"/>
                                        </p:tgtEl>
                                        <p:attrNameLst>
                                          <p:attrName>style.visibility</p:attrName>
                                        </p:attrNameLst>
                                      </p:cBhvr>
                                      <p:to>
                                        <p:strVal val="visible"/>
                                      </p:to>
                                    </p:set>
                                    <p:anim calcmode="lin" valueType="num">
                                      <p:cBhvr additive="base">
                                        <p:cTn id="29" dur="100" fill="hold"/>
                                        <p:tgtEl>
                                          <p:spTgt spid="102476"/>
                                        </p:tgtEl>
                                        <p:attrNameLst>
                                          <p:attrName>ppt_x</p:attrName>
                                        </p:attrNameLst>
                                      </p:cBhvr>
                                      <p:tavLst>
                                        <p:tav tm="0">
                                          <p:val>
                                            <p:strVal val="1+#ppt_w/2"/>
                                          </p:val>
                                        </p:tav>
                                        <p:tav tm="100000">
                                          <p:val>
                                            <p:strVal val="#ppt_x"/>
                                          </p:val>
                                        </p:tav>
                                      </p:tavLst>
                                    </p:anim>
                                    <p:anim calcmode="lin" valueType="num">
                                      <p:cBhvr additive="base">
                                        <p:cTn id="30" dur="100" fill="hold"/>
                                        <p:tgtEl>
                                          <p:spTgt spid="1024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bomb.wav"/>
                                        </p:tgtEl>
                                      </p:cMediaNode>
                                    </p:audio>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4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02477"/>
                                        </p:tgtEl>
                                        <p:attrNameLst>
                                          <p:attrName>style.visibility</p:attrName>
                                        </p:attrNameLst>
                                      </p:cBhvr>
                                      <p:to>
                                        <p:strVal val="visible"/>
                                      </p:to>
                                    </p:set>
                                    <p:anim calcmode="lin" valueType="num">
                                      <p:cBhvr additive="base">
                                        <p:cTn id="39" dur="100" fill="hold"/>
                                        <p:tgtEl>
                                          <p:spTgt spid="102477"/>
                                        </p:tgtEl>
                                        <p:attrNameLst>
                                          <p:attrName>ppt_x</p:attrName>
                                        </p:attrNameLst>
                                      </p:cBhvr>
                                      <p:tavLst>
                                        <p:tav tm="0">
                                          <p:val>
                                            <p:strVal val="1+#ppt_w/2"/>
                                          </p:val>
                                        </p:tav>
                                        <p:tav tm="100000">
                                          <p:val>
                                            <p:strVal val="#ppt_x"/>
                                          </p:val>
                                        </p:tav>
                                      </p:tavLst>
                                    </p:anim>
                                    <p:anim calcmode="lin" valueType="num">
                                      <p:cBhvr additive="base">
                                        <p:cTn id="40" dur="100" fill="hold"/>
                                        <p:tgtEl>
                                          <p:spTgt spid="1024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bomb.wav"/>
                                        </p:tgtEl>
                                      </p:cMediaNode>
                                    </p:audio>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240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02478"/>
                                        </p:tgtEl>
                                        <p:attrNameLst>
                                          <p:attrName>style.visibility</p:attrName>
                                        </p:attrNameLst>
                                      </p:cBhvr>
                                      <p:to>
                                        <p:strVal val="visible"/>
                                      </p:to>
                                    </p:set>
                                    <p:anim calcmode="lin" valueType="num">
                                      <p:cBhvr additive="base">
                                        <p:cTn id="49" dur="100" fill="hold"/>
                                        <p:tgtEl>
                                          <p:spTgt spid="102478"/>
                                        </p:tgtEl>
                                        <p:attrNameLst>
                                          <p:attrName>ppt_x</p:attrName>
                                        </p:attrNameLst>
                                      </p:cBhvr>
                                      <p:tavLst>
                                        <p:tav tm="0">
                                          <p:val>
                                            <p:strVal val="1+#ppt_w/2"/>
                                          </p:val>
                                        </p:tav>
                                        <p:tav tm="100000">
                                          <p:val>
                                            <p:strVal val="#ppt_x"/>
                                          </p:val>
                                        </p:tav>
                                      </p:tavLst>
                                    </p:anim>
                                    <p:anim calcmode="lin" valueType="num">
                                      <p:cBhvr additive="base">
                                        <p:cTn id="50" dur="100" fill="hold"/>
                                        <p:tgtEl>
                                          <p:spTgt spid="1024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nimBg="1"/>
      <p:bldP spid="102403" grpId="0" animBg="1"/>
      <p:bldP spid="102404" grpId="0" animBg="1"/>
      <p:bldP spid="102405" grpId="0" animBg="1"/>
      <p:bldP spid="102475" grpId="0" animBg="1"/>
      <p:bldP spid="102476" grpId="0" autoUpdateAnimBg="0"/>
      <p:bldP spid="102477" grpId="0" autoUpdateAnimBg="0"/>
      <p:bldP spid="102478" grpId="0" autoUpdateAnimBg="0"/>
      <p:bldP spid="10247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835696" y="260648"/>
            <a:ext cx="6131024" cy="738336"/>
          </a:xfrm>
        </p:spPr>
        <p:txBody>
          <a:bodyPr/>
          <a:lstStyle/>
          <a:p>
            <a:pPr algn="ctr"/>
            <a:r>
              <a:rPr lang="en-US" b="1" dirty="0">
                <a:solidFill>
                  <a:srgbClr val="0070C0"/>
                </a:solidFill>
              </a:rPr>
              <a:t>Number Base Conversions</a:t>
            </a:r>
          </a:p>
        </p:txBody>
      </p:sp>
      <p:sp>
        <p:nvSpPr>
          <p:cNvPr id="109571" name="Oval 3"/>
          <p:cNvSpPr>
            <a:spLocks noChangeArrowheads="1"/>
          </p:cNvSpPr>
          <p:nvPr/>
        </p:nvSpPr>
        <p:spPr bwMode="auto">
          <a:xfrm>
            <a:off x="1522957" y="3252367"/>
            <a:ext cx="2133600" cy="1066800"/>
          </a:xfrm>
          <a:prstGeom prst="ellipse">
            <a:avLst/>
          </a:prstGeom>
          <a:solidFill>
            <a:srgbClr val="B1B1B1"/>
          </a:solidFill>
          <a:ln w="28575">
            <a:solidFill>
              <a:schemeClr val="tx1"/>
            </a:solidFill>
            <a:round/>
            <a:headEnd/>
            <a:tailEnd/>
          </a:ln>
          <a:effectLst/>
        </p:spPr>
        <p:txBody>
          <a:bodyPr wrap="none" anchor="ctr"/>
          <a:lstStyle/>
          <a:p>
            <a:pPr algn="ctr"/>
            <a:r>
              <a:rPr lang="en-US" sz="2000" b="1" i="0" u="none" dirty="0">
                <a:solidFill>
                  <a:schemeClr val="tx1"/>
                </a:solidFill>
                <a:latin typeface="Helvetica" pitchFamily="34" charset="0"/>
                <a:cs typeface="Arial" charset="0"/>
              </a:rPr>
              <a:t>Decimal</a:t>
            </a:r>
          </a:p>
          <a:p>
            <a:pPr algn="ctr"/>
            <a:r>
              <a:rPr lang="en-US" sz="2000" b="1" i="0" u="none" dirty="0">
                <a:solidFill>
                  <a:schemeClr val="tx1"/>
                </a:solidFill>
                <a:latin typeface="Helvetica" pitchFamily="34" charset="0"/>
                <a:cs typeface="Arial" charset="0"/>
              </a:rPr>
              <a:t>(</a:t>
            </a:r>
            <a:r>
              <a:rPr lang="en-US" sz="2000" b="1" i="0" u="none" dirty="0">
                <a:solidFill>
                  <a:srgbClr val="FFFF00"/>
                </a:solidFill>
                <a:latin typeface="Helvetica" pitchFamily="34" charset="0"/>
                <a:cs typeface="Arial" charset="0"/>
              </a:rPr>
              <a:t>Base 10</a:t>
            </a:r>
            <a:r>
              <a:rPr lang="en-US" sz="2000" b="1" i="0" u="none" dirty="0">
                <a:solidFill>
                  <a:schemeClr val="tx1"/>
                </a:solidFill>
                <a:latin typeface="Helvetica" pitchFamily="34" charset="0"/>
                <a:cs typeface="Arial" charset="0"/>
              </a:rPr>
              <a:t>)</a:t>
            </a:r>
          </a:p>
        </p:txBody>
      </p:sp>
      <p:sp>
        <p:nvSpPr>
          <p:cNvPr id="109572" name="Oval 4"/>
          <p:cNvSpPr>
            <a:spLocks noChangeArrowheads="1"/>
          </p:cNvSpPr>
          <p:nvPr/>
        </p:nvSpPr>
        <p:spPr bwMode="auto">
          <a:xfrm>
            <a:off x="5664745" y="1631530"/>
            <a:ext cx="2133600" cy="1066800"/>
          </a:xfrm>
          <a:prstGeom prst="ellipse">
            <a:avLst/>
          </a:prstGeom>
          <a:solidFill>
            <a:srgbClr val="B1B1B1"/>
          </a:solidFill>
          <a:ln w="28575">
            <a:solidFill>
              <a:schemeClr val="tx1"/>
            </a:solidFill>
            <a:round/>
            <a:headEnd/>
            <a:tailEnd/>
          </a:ln>
          <a:effectLst/>
        </p:spPr>
        <p:txBody>
          <a:bodyPr wrap="none" anchor="ctr"/>
          <a:lstStyle/>
          <a:p>
            <a:pPr algn="ctr"/>
            <a:r>
              <a:rPr lang="en-US" sz="2000" b="1" i="0" u="none" dirty="0">
                <a:solidFill>
                  <a:schemeClr val="tx1"/>
                </a:solidFill>
                <a:latin typeface="Helvetica" pitchFamily="34" charset="0"/>
                <a:cs typeface="Arial" charset="0"/>
              </a:rPr>
              <a:t>Octal</a:t>
            </a:r>
          </a:p>
          <a:p>
            <a:pPr algn="ctr"/>
            <a:r>
              <a:rPr lang="en-US" sz="2000" b="1" i="0" u="none" dirty="0">
                <a:solidFill>
                  <a:schemeClr val="tx1"/>
                </a:solidFill>
                <a:latin typeface="Helvetica" pitchFamily="34" charset="0"/>
                <a:cs typeface="Arial" charset="0"/>
              </a:rPr>
              <a:t>(</a:t>
            </a:r>
            <a:r>
              <a:rPr lang="en-US" sz="2000" b="1" i="0" u="none" dirty="0">
                <a:solidFill>
                  <a:srgbClr val="FFFF00"/>
                </a:solidFill>
                <a:latin typeface="Helvetica" pitchFamily="34" charset="0"/>
                <a:cs typeface="Arial" charset="0"/>
              </a:rPr>
              <a:t>Base 8</a:t>
            </a:r>
            <a:r>
              <a:rPr lang="en-US" sz="2000" b="1" i="0" u="none" dirty="0">
                <a:solidFill>
                  <a:schemeClr val="tx1"/>
                </a:solidFill>
                <a:latin typeface="Helvetica" pitchFamily="34" charset="0"/>
                <a:cs typeface="Arial" charset="0"/>
              </a:rPr>
              <a:t>)</a:t>
            </a:r>
          </a:p>
        </p:txBody>
      </p:sp>
      <p:sp>
        <p:nvSpPr>
          <p:cNvPr id="109573" name="Oval 5"/>
          <p:cNvSpPr>
            <a:spLocks noChangeArrowheads="1"/>
          </p:cNvSpPr>
          <p:nvPr/>
        </p:nvSpPr>
        <p:spPr bwMode="auto">
          <a:xfrm>
            <a:off x="4764632" y="3252367"/>
            <a:ext cx="2133600" cy="1066800"/>
          </a:xfrm>
          <a:prstGeom prst="ellipse">
            <a:avLst/>
          </a:prstGeom>
          <a:solidFill>
            <a:srgbClr val="B1B1B1"/>
          </a:solidFill>
          <a:ln w="28575">
            <a:solidFill>
              <a:schemeClr val="tx1"/>
            </a:solidFill>
            <a:round/>
            <a:headEnd/>
            <a:tailEnd/>
          </a:ln>
          <a:effectLst/>
        </p:spPr>
        <p:txBody>
          <a:bodyPr wrap="none" anchor="ctr"/>
          <a:lstStyle/>
          <a:p>
            <a:pPr algn="ctr"/>
            <a:r>
              <a:rPr lang="en-US" sz="2000" b="1" i="0" u="none" dirty="0">
                <a:solidFill>
                  <a:schemeClr val="tx1"/>
                </a:solidFill>
                <a:latin typeface="Helvetica" pitchFamily="34" charset="0"/>
                <a:cs typeface="Arial" charset="0"/>
              </a:rPr>
              <a:t>Binary</a:t>
            </a:r>
          </a:p>
          <a:p>
            <a:pPr algn="ctr"/>
            <a:r>
              <a:rPr lang="en-US" sz="2000" b="1" i="0" u="none" dirty="0">
                <a:solidFill>
                  <a:schemeClr val="tx1"/>
                </a:solidFill>
                <a:latin typeface="Helvetica" pitchFamily="34" charset="0"/>
                <a:cs typeface="Arial" charset="0"/>
              </a:rPr>
              <a:t>(</a:t>
            </a:r>
            <a:r>
              <a:rPr lang="en-US" sz="2000" b="1" i="0" u="none" dirty="0">
                <a:solidFill>
                  <a:srgbClr val="FFFF66"/>
                </a:solidFill>
                <a:latin typeface="Helvetica" pitchFamily="34" charset="0"/>
                <a:cs typeface="Arial" charset="0"/>
              </a:rPr>
              <a:t>Base 2</a:t>
            </a:r>
            <a:r>
              <a:rPr lang="en-US" sz="2000" b="1" i="0" u="none" dirty="0">
                <a:solidFill>
                  <a:schemeClr val="tx1"/>
                </a:solidFill>
                <a:latin typeface="Helvetica" pitchFamily="34" charset="0"/>
                <a:cs typeface="Arial" charset="0"/>
              </a:rPr>
              <a:t>)</a:t>
            </a:r>
          </a:p>
        </p:txBody>
      </p:sp>
      <p:sp>
        <p:nvSpPr>
          <p:cNvPr id="109574" name="Oval 6"/>
          <p:cNvSpPr>
            <a:spLocks noChangeArrowheads="1"/>
          </p:cNvSpPr>
          <p:nvPr/>
        </p:nvSpPr>
        <p:spPr bwMode="auto">
          <a:xfrm>
            <a:off x="5664745" y="5052592"/>
            <a:ext cx="2133600" cy="1066800"/>
          </a:xfrm>
          <a:prstGeom prst="ellipse">
            <a:avLst/>
          </a:prstGeom>
          <a:solidFill>
            <a:srgbClr val="B1B1B1"/>
          </a:solidFill>
          <a:ln w="28575">
            <a:solidFill>
              <a:schemeClr val="tx1"/>
            </a:solidFill>
            <a:round/>
            <a:headEnd/>
            <a:tailEnd/>
          </a:ln>
          <a:effectLst/>
        </p:spPr>
        <p:txBody>
          <a:bodyPr wrap="none" anchor="ctr"/>
          <a:lstStyle/>
          <a:p>
            <a:pPr algn="ctr"/>
            <a:r>
              <a:rPr lang="en-US" sz="2000" b="1" i="0" u="none">
                <a:solidFill>
                  <a:schemeClr val="tx1"/>
                </a:solidFill>
                <a:latin typeface="Helvetica" pitchFamily="34" charset="0"/>
                <a:cs typeface="Arial" charset="0"/>
              </a:rPr>
              <a:t>Hexadecimal</a:t>
            </a:r>
          </a:p>
          <a:p>
            <a:pPr algn="ctr"/>
            <a:r>
              <a:rPr lang="en-US" sz="2000" b="1" i="0" u="none">
                <a:solidFill>
                  <a:schemeClr val="tx1"/>
                </a:solidFill>
                <a:latin typeface="Helvetica" pitchFamily="34" charset="0"/>
                <a:cs typeface="Arial" charset="0"/>
              </a:rPr>
              <a:t>(</a:t>
            </a:r>
            <a:r>
              <a:rPr lang="en-US" sz="2000" b="1" i="0" u="none">
                <a:solidFill>
                  <a:srgbClr val="FFFF00"/>
                </a:solidFill>
                <a:latin typeface="Helvetica" pitchFamily="34" charset="0"/>
                <a:cs typeface="Arial" charset="0"/>
              </a:rPr>
              <a:t>Base 16</a:t>
            </a:r>
            <a:r>
              <a:rPr lang="en-US" sz="2000" b="1" i="0" u="none">
                <a:solidFill>
                  <a:schemeClr val="tx1"/>
                </a:solidFill>
                <a:latin typeface="Helvetica" pitchFamily="34" charset="0"/>
                <a:cs typeface="Arial" charset="0"/>
              </a:rPr>
              <a:t>)</a:t>
            </a:r>
          </a:p>
        </p:txBody>
      </p:sp>
      <p:cxnSp>
        <p:nvCxnSpPr>
          <p:cNvPr id="109575" name="AutoShape 7"/>
          <p:cNvCxnSpPr>
            <a:cxnSpLocks noChangeShapeType="1"/>
            <a:stCxn id="109571" idx="5"/>
            <a:endCxn id="109573" idx="3"/>
          </p:cNvCxnSpPr>
          <p:nvPr/>
        </p:nvCxnSpPr>
        <p:spPr bwMode="auto">
          <a:xfrm>
            <a:off x="3343820" y="4177880"/>
            <a:ext cx="1733550" cy="0"/>
          </a:xfrm>
          <a:prstGeom prst="straightConnector1">
            <a:avLst/>
          </a:prstGeom>
          <a:noFill/>
          <a:ln w="28575">
            <a:solidFill>
              <a:schemeClr val="tx1"/>
            </a:solidFill>
            <a:prstDash val="dash"/>
            <a:round/>
            <a:headEnd/>
            <a:tailEnd type="triangle" w="lg" len="lg"/>
          </a:ln>
          <a:effectLst/>
        </p:spPr>
      </p:cxnSp>
      <p:cxnSp>
        <p:nvCxnSpPr>
          <p:cNvPr id="109576" name="AutoShape 8"/>
          <p:cNvCxnSpPr>
            <a:cxnSpLocks noChangeShapeType="1"/>
            <a:stCxn id="109573" idx="1"/>
            <a:endCxn id="109571" idx="7"/>
          </p:cNvCxnSpPr>
          <p:nvPr/>
        </p:nvCxnSpPr>
        <p:spPr bwMode="auto">
          <a:xfrm flipH="1">
            <a:off x="3343820" y="3393655"/>
            <a:ext cx="1733550" cy="0"/>
          </a:xfrm>
          <a:prstGeom prst="straightConnector1">
            <a:avLst/>
          </a:prstGeom>
          <a:noFill/>
          <a:ln w="28575">
            <a:solidFill>
              <a:schemeClr val="tx1"/>
            </a:solidFill>
            <a:round/>
            <a:headEnd/>
            <a:tailEnd type="triangle" w="lg" len="lg"/>
          </a:ln>
          <a:effectLst/>
        </p:spPr>
      </p:cxnSp>
      <p:cxnSp>
        <p:nvCxnSpPr>
          <p:cNvPr id="109577" name="AutoShape 9"/>
          <p:cNvCxnSpPr>
            <a:cxnSpLocks noChangeShapeType="1"/>
            <a:stCxn id="109573" idx="0"/>
            <a:endCxn id="109572" idx="3"/>
          </p:cNvCxnSpPr>
          <p:nvPr/>
        </p:nvCxnSpPr>
        <p:spPr bwMode="auto">
          <a:xfrm flipV="1">
            <a:off x="5831432" y="2557042"/>
            <a:ext cx="146050" cy="681038"/>
          </a:xfrm>
          <a:prstGeom prst="straightConnector1">
            <a:avLst/>
          </a:prstGeom>
          <a:noFill/>
          <a:ln w="28575">
            <a:solidFill>
              <a:schemeClr val="tx1"/>
            </a:solidFill>
            <a:prstDash val="sysDot"/>
            <a:round/>
            <a:headEnd/>
            <a:tailEnd type="triangle" w="lg" len="lg"/>
          </a:ln>
          <a:effectLst/>
        </p:spPr>
      </p:cxnSp>
      <p:cxnSp>
        <p:nvCxnSpPr>
          <p:cNvPr id="109578" name="AutoShape 10"/>
          <p:cNvCxnSpPr>
            <a:cxnSpLocks noChangeShapeType="1"/>
            <a:stCxn id="109572" idx="4"/>
            <a:endCxn id="109573" idx="7"/>
          </p:cNvCxnSpPr>
          <p:nvPr/>
        </p:nvCxnSpPr>
        <p:spPr bwMode="auto">
          <a:xfrm flipH="1">
            <a:off x="6585495" y="2712617"/>
            <a:ext cx="146050" cy="681038"/>
          </a:xfrm>
          <a:prstGeom prst="straightConnector1">
            <a:avLst/>
          </a:prstGeom>
          <a:noFill/>
          <a:ln w="28575">
            <a:solidFill>
              <a:schemeClr val="tx1"/>
            </a:solidFill>
            <a:prstDash val="sysDot"/>
            <a:round/>
            <a:headEnd/>
            <a:tailEnd type="triangle" w="lg" len="lg"/>
          </a:ln>
          <a:effectLst/>
        </p:spPr>
      </p:cxnSp>
      <p:cxnSp>
        <p:nvCxnSpPr>
          <p:cNvPr id="109579" name="AutoShape 11"/>
          <p:cNvCxnSpPr>
            <a:cxnSpLocks noChangeShapeType="1"/>
            <a:stCxn id="109574" idx="0"/>
            <a:endCxn id="109573" idx="5"/>
          </p:cNvCxnSpPr>
          <p:nvPr/>
        </p:nvCxnSpPr>
        <p:spPr bwMode="auto">
          <a:xfrm flipH="1" flipV="1">
            <a:off x="6585495" y="4177880"/>
            <a:ext cx="146050" cy="860425"/>
          </a:xfrm>
          <a:prstGeom prst="straightConnector1">
            <a:avLst/>
          </a:prstGeom>
          <a:noFill/>
          <a:ln w="28575">
            <a:solidFill>
              <a:schemeClr val="tx1"/>
            </a:solidFill>
            <a:prstDash val="sysDot"/>
            <a:round/>
            <a:headEnd/>
            <a:tailEnd type="triangle" w="lg" len="lg"/>
          </a:ln>
          <a:effectLst/>
        </p:spPr>
      </p:cxnSp>
      <p:cxnSp>
        <p:nvCxnSpPr>
          <p:cNvPr id="109580" name="AutoShape 12"/>
          <p:cNvCxnSpPr>
            <a:cxnSpLocks noChangeShapeType="1"/>
            <a:stCxn id="109573" idx="4"/>
            <a:endCxn id="109574" idx="1"/>
          </p:cNvCxnSpPr>
          <p:nvPr/>
        </p:nvCxnSpPr>
        <p:spPr bwMode="auto">
          <a:xfrm>
            <a:off x="5831432" y="4333455"/>
            <a:ext cx="146050" cy="860425"/>
          </a:xfrm>
          <a:prstGeom prst="straightConnector1">
            <a:avLst/>
          </a:prstGeom>
          <a:noFill/>
          <a:ln w="28575">
            <a:solidFill>
              <a:schemeClr val="tx1"/>
            </a:solidFill>
            <a:prstDash val="sysDot"/>
            <a:round/>
            <a:headEnd/>
            <a:tailEnd type="triangle" w="lg" len="lg"/>
          </a:ln>
          <a:effectLst/>
        </p:spPr>
      </p:cxnSp>
      <p:cxnSp>
        <p:nvCxnSpPr>
          <p:cNvPr id="109581" name="AutoShape 13"/>
          <p:cNvCxnSpPr>
            <a:cxnSpLocks noChangeShapeType="1"/>
            <a:stCxn id="109572" idx="1"/>
            <a:endCxn id="109571" idx="1"/>
          </p:cNvCxnSpPr>
          <p:nvPr/>
        </p:nvCxnSpPr>
        <p:spPr bwMode="auto">
          <a:xfrm rot="16200000" flipH="1" flipV="1">
            <a:off x="3096170" y="512342"/>
            <a:ext cx="1620838" cy="4141787"/>
          </a:xfrm>
          <a:prstGeom prst="curvedConnector3">
            <a:avLst>
              <a:gd name="adj1" fmla="val 194"/>
            </a:avLst>
          </a:prstGeom>
          <a:noFill/>
          <a:ln w="28575">
            <a:solidFill>
              <a:schemeClr val="tx1"/>
            </a:solidFill>
            <a:round/>
            <a:headEnd/>
            <a:tailEnd type="triangle" w="lg" len="lg"/>
          </a:ln>
          <a:effectLst/>
        </p:spPr>
      </p:cxnSp>
      <p:cxnSp>
        <p:nvCxnSpPr>
          <p:cNvPr id="109582" name="AutoShape 14"/>
          <p:cNvCxnSpPr>
            <a:cxnSpLocks noChangeShapeType="1"/>
            <a:stCxn id="109571" idx="0"/>
            <a:endCxn id="109572" idx="2"/>
          </p:cNvCxnSpPr>
          <p:nvPr/>
        </p:nvCxnSpPr>
        <p:spPr bwMode="auto">
          <a:xfrm rot="16200000">
            <a:off x="3583532" y="1171155"/>
            <a:ext cx="1073150" cy="3060700"/>
          </a:xfrm>
          <a:prstGeom prst="curvedConnector2">
            <a:avLst/>
          </a:prstGeom>
          <a:noFill/>
          <a:ln w="28575">
            <a:solidFill>
              <a:schemeClr val="tx1"/>
            </a:solidFill>
            <a:prstDash val="dash"/>
            <a:round/>
            <a:headEnd/>
            <a:tailEnd type="triangle" w="lg" len="lg"/>
          </a:ln>
          <a:effectLst/>
        </p:spPr>
      </p:cxnSp>
      <p:cxnSp>
        <p:nvCxnSpPr>
          <p:cNvPr id="109583" name="AutoShape 15"/>
          <p:cNvCxnSpPr>
            <a:cxnSpLocks noChangeShapeType="1"/>
            <a:stCxn id="109571" idx="4"/>
            <a:endCxn id="109574" idx="2"/>
          </p:cNvCxnSpPr>
          <p:nvPr/>
        </p:nvCxnSpPr>
        <p:spPr bwMode="auto">
          <a:xfrm rot="16200000" flipH="1">
            <a:off x="3493838" y="3429374"/>
            <a:ext cx="1252537" cy="3060700"/>
          </a:xfrm>
          <a:prstGeom prst="curvedConnector2">
            <a:avLst/>
          </a:prstGeom>
          <a:noFill/>
          <a:ln w="28575">
            <a:solidFill>
              <a:schemeClr val="tx1"/>
            </a:solidFill>
            <a:prstDash val="dash"/>
            <a:round/>
            <a:headEnd/>
            <a:tailEnd type="triangle" w="lg" len="lg"/>
          </a:ln>
          <a:effectLst/>
        </p:spPr>
      </p:cxnSp>
      <p:cxnSp>
        <p:nvCxnSpPr>
          <p:cNvPr id="109584" name="AutoShape 16"/>
          <p:cNvCxnSpPr>
            <a:cxnSpLocks noChangeShapeType="1"/>
            <a:stCxn id="109574" idx="3"/>
            <a:endCxn id="109571" idx="3"/>
          </p:cNvCxnSpPr>
          <p:nvPr/>
        </p:nvCxnSpPr>
        <p:spPr bwMode="auto">
          <a:xfrm rot="16200000" flipV="1">
            <a:off x="3006476" y="3007099"/>
            <a:ext cx="1800225" cy="4141787"/>
          </a:xfrm>
          <a:prstGeom prst="curvedConnector3">
            <a:avLst>
              <a:gd name="adj1" fmla="val 88"/>
            </a:avLst>
          </a:prstGeom>
          <a:noFill/>
          <a:ln w="28575">
            <a:solidFill>
              <a:schemeClr val="tx1"/>
            </a:solidFill>
            <a:round/>
            <a:headEnd/>
            <a:tailEnd type="triangle" w="lg" len="lg"/>
          </a:ln>
          <a:effectLst/>
        </p:spPr>
      </p:cxnSp>
      <p:sp>
        <p:nvSpPr>
          <p:cNvPr id="109585" name="Text Box 17"/>
          <p:cNvSpPr txBox="1">
            <a:spLocks noChangeArrowheads="1"/>
          </p:cNvSpPr>
          <p:nvPr/>
        </p:nvSpPr>
        <p:spPr bwMode="auto">
          <a:xfrm>
            <a:off x="2915816" y="1412776"/>
            <a:ext cx="2520280" cy="249299"/>
          </a:xfrm>
          <a:prstGeom prst="rect">
            <a:avLst/>
          </a:prstGeom>
          <a:noFill/>
          <a:ln w="12700" algn="ctr">
            <a:noFill/>
            <a:miter lim="800000"/>
            <a:headEnd/>
            <a:tailEnd/>
          </a:ln>
          <a:effectLst/>
        </p:spPr>
        <p:txBody>
          <a:bodyPr wrap="square" lIns="0" tIns="0" rIns="0" bIns="0">
            <a:spAutoFit/>
          </a:bodyPr>
          <a:lstStyle/>
          <a:p>
            <a:pPr algn="ctr" eaLnBrk="0" hangingPunct="0">
              <a:lnSpc>
                <a:spcPct val="90000"/>
              </a:lnSpc>
              <a:spcBef>
                <a:spcPct val="50000"/>
              </a:spcBef>
              <a:buClr>
                <a:schemeClr val="bg1"/>
              </a:buClr>
              <a:buFont typeface="Arial" charset="0"/>
              <a:buNone/>
            </a:pPr>
            <a:r>
              <a:rPr lang="en-US" sz="1800" b="1" i="0" u="none" dirty="0">
                <a:solidFill>
                  <a:schemeClr val="tx1"/>
                </a:solidFill>
                <a:latin typeface="Arial" charset="0"/>
                <a:cs typeface="Arial" charset="0"/>
              </a:rPr>
              <a:t>Evaluate Magnitude</a:t>
            </a:r>
          </a:p>
        </p:txBody>
      </p:sp>
      <p:sp>
        <p:nvSpPr>
          <p:cNvPr id="109586" name="Text Box 18"/>
          <p:cNvSpPr txBox="1">
            <a:spLocks noChangeArrowheads="1"/>
          </p:cNvSpPr>
          <p:nvPr/>
        </p:nvSpPr>
        <p:spPr bwMode="auto">
          <a:xfrm>
            <a:off x="3683545" y="2839617"/>
            <a:ext cx="1260475" cy="495300"/>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1800" b="1" i="0" u="none">
                <a:solidFill>
                  <a:schemeClr val="tx1"/>
                </a:solidFill>
                <a:latin typeface="Arial" charset="0"/>
                <a:cs typeface="Arial" charset="0"/>
              </a:rPr>
              <a:t>Evaluate Magnitude</a:t>
            </a:r>
          </a:p>
        </p:txBody>
      </p:sp>
      <p:sp>
        <p:nvSpPr>
          <p:cNvPr id="109587" name="Text Box 19"/>
          <p:cNvSpPr txBox="1">
            <a:spLocks noChangeArrowheads="1"/>
          </p:cNvSpPr>
          <p:nvPr/>
        </p:nvSpPr>
        <p:spPr bwMode="auto">
          <a:xfrm>
            <a:off x="3275856" y="6021288"/>
            <a:ext cx="2209179" cy="249299"/>
          </a:xfrm>
          <a:prstGeom prst="rect">
            <a:avLst/>
          </a:prstGeom>
          <a:noFill/>
          <a:ln w="12700" algn="ctr">
            <a:noFill/>
            <a:miter lim="800000"/>
            <a:headEnd/>
            <a:tailEnd/>
          </a:ln>
          <a:effectLst/>
        </p:spPr>
        <p:txBody>
          <a:bodyPr wrap="square" lIns="0" tIns="0" rIns="0" bIns="0">
            <a:spAutoFit/>
          </a:bodyPr>
          <a:lstStyle/>
          <a:p>
            <a:pPr algn="ctr" eaLnBrk="0" hangingPunct="0">
              <a:lnSpc>
                <a:spcPct val="90000"/>
              </a:lnSpc>
              <a:spcBef>
                <a:spcPct val="50000"/>
              </a:spcBef>
              <a:buClr>
                <a:schemeClr val="bg1"/>
              </a:buClr>
              <a:buFont typeface="Arial" charset="0"/>
              <a:buNone/>
            </a:pPr>
            <a:r>
              <a:rPr lang="en-US" sz="1800" b="1" i="0" u="none" dirty="0">
                <a:solidFill>
                  <a:schemeClr val="tx1"/>
                </a:solidFill>
                <a:latin typeface="Arial" charset="0"/>
                <a:cs typeface="Arial" charset="0"/>
              </a:rPr>
              <a:t>Evaluate Magnitude</a:t>
            </a:r>
          </a:p>
        </p:txBody>
      </p:sp>
      <p:sp>
        <p:nvSpPr>
          <p:cNvPr id="21" name="Slide Number Placeholder 20"/>
          <p:cNvSpPr>
            <a:spLocks noGrp="1"/>
          </p:cNvSpPr>
          <p:nvPr>
            <p:ph type="sldNum" sz="quarter" idx="12"/>
          </p:nvPr>
        </p:nvSpPr>
        <p:spPr/>
        <p:txBody>
          <a:bodyPr/>
          <a:lstStyle/>
          <a:p>
            <a:pPr>
              <a:defRPr/>
            </a:pPr>
            <a:fld id="{C59B1905-D088-4D62-B2CA-6692254A56A0}" type="slidenum">
              <a:rPr lang="ar-SA" smtClean="0"/>
              <a:pPr>
                <a:defRPr/>
              </a:pPr>
              <a:t>14</a:t>
            </a:fld>
            <a:endParaRPr lang="en-GB" dirty="0"/>
          </a:p>
        </p:txBody>
      </p:sp>
    </p:spTree>
    <p:extLst>
      <p:ext uri="{BB962C8B-B14F-4D97-AF65-F5344CB8AC3E}">
        <p14:creationId xmlns:p14="http://schemas.microsoft.com/office/powerpoint/2010/main" val="416216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8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958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957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095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958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0958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958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0957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958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957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0957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958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9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5" grpId="0"/>
      <p:bldP spid="109586" grpId="0"/>
      <p:bldP spid="1095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948C028-C6EB-43B8-AD2C-4054E8F5EF2D}" type="slidenum">
              <a:rPr lang="ar-SA" smtClean="0"/>
              <a:pPr>
                <a:defRPr/>
              </a:pPr>
              <a:t>15</a:t>
            </a:fld>
            <a:endParaRPr lang="en-GB" dirty="0"/>
          </a:p>
        </p:txBody>
      </p:sp>
      <p:sp>
        <p:nvSpPr>
          <p:cNvPr id="3" name="Rectangle 2"/>
          <p:cNvSpPr txBox="1">
            <a:spLocks noChangeArrowheads="1"/>
          </p:cNvSpPr>
          <p:nvPr/>
        </p:nvSpPr>
        <p:spPr>
          <a:xfrm>
            <a:off x="907976" y="557064"/>
            <a:ext cx="7715200" cy="66632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mj-lt"/>
                <a:ea typeface="+mj-ea"/>
                <a:cs typeface="+mj-cs"/>
              </a:rPr>
              <a:t>Decimal, Binary, Octal and Hexadecimal</a:t>
            </a:r>
            <a:endParaRPr kumimoji="0" lang="en-US" sz="2800" b="1" i="0" u="none" strike="noStrike" kern="1200" cap="none" spc="0" normalizeH="0" baseline="0" noProof="0" dirty="0">
              <a:ln>
                <a:noFill/>
              </a:ln>
              <a:solidFill>
                <a:srgbClr val="0070C0"/>
              </a:solidFill>
              <a:effectLst/>
              <a:uLnTx/>
              <a:uFillTx/>
              <a:latin typeface="+mj-lt"/>
              <a:ea typeface="+mj-ea"/>
              <a:cs typeface="+mj-cs"/>
            </a:endParaRPr>
          </a:p>
        </p:txBody>
      </p:sp>
      <p:graphicFrame>
        <p:nvGraphicFramePr>
          <p:cNvPr id="4" name="Group 3"/>
          <p:cNvGraphicFramePr>
            <a:graphicFrameLocks noGrp="1"/>
          </p:cNvGraphicFramePr>
          <p:nvPr/>
        </p:nvGraphicFramePr>
        <p:xfrm>
          <a:off x="2267744" y="1196752"/>
          <a:ext cx="5353199" cy="5013110"/>
        </p:xfrm>
        <a:graphic>
          <a:graphicData uri="http://schemas.openxmlformats.org/drawingml/2006/table">
            <a:tbl>
              <a:tblPr/>
              <a:tblGrid>
                <a:gridCol w="1339669">
                  <a:extLst>
                    <a:ext uri="{9D8B030D-6E8A-4147-A177-3AD203B41FA5}">
                      <a16:colId xmlns:a16="http://schemas.microsoft.com/office/drawing/2014/main" val="20000"/>
                    </a:ext>
                  </a:extLst>
                </a:gridCol>
                <a:gridCol w="1337843">
                  <a:extLst>
                    <a:ext uri="{9D8B030D-6E8A-4147-A177-3AD203B41FA5}">
                      <a16:colId xmlns:a16="http://schemas.microsoft.com/office/drawing/2014/main" val="20001"/>
                    </a:ext>
                  </a:extLst>
                </a:gridCol>
                <a:gridCol w="1337844">
                  <a:extLst>
                    <a:ext uri="{9D8B030D-6E8A-4147-A177-3AD203B41FA5}">
                      <a16:colId xmlns:a16="http://schemas.microsoft.com/office/drawing/2014/main" val="20002"/>
                    </a:ext>
                  </a:extLst>
                </a:gridCol>
                <a:gridCol w="1337843">
                  <a:extLst>
                    <a:ext uri="{9D8B030D-6E8A-4147-A177-3AD203B41FA5}">
                      <a16:colId xmlns:a16="http://schemas.microsoft.com/office/drawing/2014/main" val="20003"/>
                    </a:ext>
                  </a:extLst>
                </a:gridCol>
              </a:tblGrid>
              <a:tr h="321546">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400" b="0" i="0" u="none" strike="noStrike" cap="none" normalizeH="0" baseline="0" dirty="0">
                          <a:ln>
                            <a:noFill/>
                          </a:ln>
                          <a:solidFill>
                            <a:srgbClr val="002060"/>
                          </a:solidFill>
                          <a:effectLst/>
                          <a:latin typeface="Times New Roman" pitchFamily="18" charset="0"/>
                          <a:ea typeface="新細明體" pitchFamily="18" charset="-120"/>
                          <a:cs typeface="Times New Roman" pitchFamily="18" charset="0"/>
                        </a:rPr>
                        <a:t>Decimal</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400" b="0" i="0" u="none" strike="noStrike" cap="none" normalizeH="0" baseline="0">
                          <a:ln>
                            <a:noFill/>
                          </a:ln>
                          <a:solidFill>
                            <a:srgbClr val="002060"/>
                          </a:solidFill>
                          <a:effectLst/>
                          <a:latin typeface="Times New Roman" pitchFamily="18" charset="0"/>
                          <a:ea typeface="新細明體" pitchFamily="18" charset="-120"/>
                          <a:cs typeface="Times New Roman" pitchFamily="18" charset="0"/>
                        </a:rPr>
                        <a:t>Binary</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400" b="0" i="0" u="none" strike="noStrike" cap="none" normalizeH="0" baseline="0">
                          <a:ln>
                            <a:noFill/>
                          </a:ln>
                          <a:solidFill>
                            <a:srgbClr val="002060"/>
                          </a:solidFill>
                          <a:effectLst/>
                          <a:latin typeface="Times New Roman" pitchFamily="18" charset="0"/>
                          <a:ea typeface="新細明體" pitchFamily="18" charset="-120"/>
                          <a:cs typeface="Times New Roman" pitchFamily="18" charset="0"/>
                        </a:rPr>
                        <a:t>Octal</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400" b="0" i="0" u="none" strike="noStrike" cap="none" normalizeH="0" baseline="0" dirty="0">
                          <a:ln>
                            <a:noFill/>
                          </a:ln>
                          <a:solidFill>
                            <a:srgbClr val="002060"/>
                          </a:solidFill>
                          <a:effectLst/>
                          <a:latin typeface="Times New Roman" pitchFamily="18" charset="0"/>
                          <a:ea typeface="新細明體" pitchFamily="18" charset="-120"/>
                          <a:cs typeface="Times New Roman" pitchFamily="18" charset="0"/>
                        </a:rPr>
                        <a:t>Hex</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291401">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00</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0000</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00</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9727">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01</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0001</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01</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1401">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02</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0010</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02</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9727">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03</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0011</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03</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3</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9727">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04</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0100</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04</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4</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1401">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05</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0101</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05</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5</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9727">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06</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0110</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06</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6</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1401">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07</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0111</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07</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7</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9727">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08</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1000</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10</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1401">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09</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1001</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11</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9</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9727">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10</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1010</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12</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9727">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11</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1011</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13</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B</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91401">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12</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1100</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14</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C</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89727">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13</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1101</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15</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D</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91401">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14</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1110</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16</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E</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89727">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15</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1111</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17</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8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F</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5" name="Slide Number Placeholder 4"/>
          <p:cNvSpPr txBox="1">
            <a:spLocks/>
          </p:cNvSpPr>
          <p:nvPr/>
        </p:nvSpPr>
        <p:spPr>
          <a:xfrm>
            <a:off x="765175" y="6508750"/>
            <a:ext cx="1981200" cy="365125"/>
          </a:xfrm>
          <a:prstGeom prst="rect">
            <a:avLst/>
          </a:prstGeom>
        </p:spPr>
        <p:txBody>
          <a:bodyPr vert="horz"/>
          <a:lstStyle/>
          <a:p>
            <a:pPr marL="0" marR="0" lvl="0" indent="0" algn="l" defTabSz="914400" rtl="1" eaLnBrk="1" fontAlgn="base" latinLnBrk="0" hangingPunct="1">
              <a:lnSpc>
                <a:spcPct val="100000"/>
              </a:lnSpc>
              <a:spcBef>
                <a:spcPct val="0"/>
              </a:spcBef>
              <a:spcAft>
                <a:spcPct val="0"/>
              </a:spcAft>
              <a:buClrTx/>
              <a:buSzTx/>
              <a:buFontTx/>
              <a:buNone/>
              <a:tabLst/>
              <a:defRPr/>
            </a:pPr>
            <a:fld id="{C59B1905-D088-4D62-B2CA-6692254A56A0}" type="slidenum">
              <a:rPr kumimoji="0" lang="ar-SA" sz="1400" b="0" i="0" u="none" strike="noStrike" kern="1200" cap="none" spc="0" normalizeH="0" baseline="0" noProof="0" smtClean="0">
                <a:ln>
                  <a:noFill/>
                </a:ln>
                <a:solidFill>
                  <a:schemeClr val="tx2"/>
                </a:solidFill>
                <a:effectLst/>
                <a:uLnTx/>
                <a:uFillTx/>
                <a:latin typeface="Arial" pitchFamily="34" charset="0"/>
                <a:ea typeface="+mn-ea"/>
                <a:cs typeface="Arial"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15</a:t>
            </a:fld>
            <a:endParaRPr kumimoji="0" lang="en-GB" sz="1400" b="0" i="0" u="none" strike="noStrike" kern="1200" cap="none" spc="0" normalizeH="0" baseline="0" noProof="0" dirty="0">
              <a:ln>
                <a:noFill/>
              </a:ln>
              <a:solidFill>
                <a:schemeClr val="tx2"/>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773820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332656"/>
            <a:ext cx="8229600" cy="810344"/>
          </a:xfrm>
        </p:spPr>
        <p:txBody>
          <a:bodyPr/>
          <a:lstStyle/>
          <a:p>
            <a:pPr algn="ctr"/>
            <a:r>
              <a:rPr lang="en-US" sz="2800" b="1" dirty="0">
                <a:solidFill>
                  <a:srgbClr val="0070C0"/>
                </a:solidFill>
              </a:rPr>
              <a:t>Decimal (</a:t>
            </a:r>
            <a:r>
              <a:rPr lang="en-US" sz="2800" b="1" i="1" dirty="0">
                <a:solidFill>
                  <a:schemeClr val="tx1"/>
                </a:solidFill>
              </a:rPr>
              <a:t>Integer</a:t>
            </a:r>
            <a:r>
              <a:rPr lang="en-US" sz="2800" b="1" dirty="0">
                <a:solidFill>
                  <a:srgbClr val="0070C0"/>
                </a:solidFill>
              </a:rPr>
              <a:t>) to Binary Conversion</a:t>
            </a:r>
          </a:p>
        </p:txBody>
      </p:sp>
      <p:sp>
        <p:nvSpPr>
          <p:cNvPr id="110595" name="Rectangle 3"/>
          <p:cNvSpPr>
            <a:spLocks noGrp="1" noChangeArrowheads="1"/>
          </p:cNvSpPr>
          <p:nvPr>
            <p:ph type="body" idx="1"/>
          </p:nvPr>
        </p:nvSpPr>
        <p:spPr>
          <a:xfrm>
            <a:off x="307975" y="1295400"/>
            <a:ext cx="8570913" cy="1629544"/>
          </a:xfrm>
        </p:spPr>
        <p:txBody>
          <a:bodyPr/>
          <a:lstStyle/>
          <a:p>
            <a:r>
              <a:rPr lang="en-US" dirty="0">
                <a:solidFill>
                  <a:srgbClr val="0070C0"/>
                </a:solidFill>
              </a:rPr>
              <a:t>Divide the number by the ‘Base’ (=2)</a:t>
            </a:r>
          </a:p>
          <a:p>
            <a:r>
              <a:rPr lang="en-US" dirty="0">
                <a:solidFill>
                  <a:srgbClr val="0070C0"/>
                </a:solidFill>
              </a:rPr>
              <a:t>Take the remainder (either 0 or 1) as a coefficient</a:t>
            </a:r>
          </a:p>
          <a:p>
            <a:r>
              <a:rPr lang="en-US" dirty="0">
                <a:solidFill>
                  <a:srgbClr val="0070C0"/>
                </a:solidFill>
              </a:rPr>
              <a:t>Take the quotient and repeat the division</a:t>
            </a:r>
          </a:p>
        </p:txBody>
      </p:sp>
      <p:sp>
        <p:nvSpPr>
          <p:cNvPr id="110596" name="Text Box 4"/>
          <p:cNvSpPr txBox="1">
            <a:spLocks noChangeArrowheads="1"/>
          </p:cNvSpPr>
          <p:nvPr/>
        </p:nvSpPr>
        <p:spPr bwMode="auto">
          <a:xfrm>
            <a:off x="827584" y="2852936"/>
            <a:ext cx="2259012"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tx1"/>
                </a:solidFill>
                <a:cs typeface="Times New Roman" pitchFamily="18" charset="0"/>
              </a:rPr>
              <a:t>Example: (</a:t>
            </a:r>
            <a:r>
              <a:rPr lang="en-US" sz="2400" b="1" i="0" u="none">
                <a:solidFill>
                  <a:schemeClr val="accent2"/>
                </a:solidFill>
                <a:latin typeface="Arial" charset="0"/>
                <a:cs typeface="Arial" charset="0"/>
              </a:rPr>
              <a:t>13</a:t>
            </a:r>
            <a:r>
              <a:rPr lang="en-US" sz="2400" b="1" i="0" u="none">
                <a:solidFill>
                  <a:schemeClr val="tx1"/>
                </a:solidFill>
                <a:cs typeface="Times New Roman" pitchFamily="18" charset="0"/>
              </a:rPr>
              <a:t>)</a:t>
            </a:r>
            <a:r>
              <a:rPr lang="en-US" sz="2400" b="1" i="0" u="none" baseline="-25000">
                <a:solidFill>
                  <a:srgbClr val="FF6600"/>
                </a:solidFill>
                <a:cs typeface="Times New Roman" pitchFamily="18" charset="0"/>
              </a:rPr>
              <a:t>10</a:t>
            </a:r>
          </a:p>
        </p:txBody>
      </p:sp>
      <p:sp>
        <p:nvSpPr>
          <p:cNvPr id="110597" name="Text Box 5"/>
          <p:cNvSpPr txBox="1">
            <a:spLocks noChangeArrowheads="1"/>
          </p:cNvSpPr>
          <p:nvPr/>
        </p:nvSpPr>
        <p:spPr bwMode="auto">
          <a:xfrm>
            <a:off x="3346946" y="3391099"/>
            <a:ext cx="954088" cy="336550"/>
          </a:xfrm>
          <a:prstGeom prst="rect">
            <a:avLst/>
          </a:prstGeom>
          <a:noFill/>
          <a:ln w="12700">
            <a:noFill/>
            <a:miter lim="800000"/>
            <a:headEnd/>
            <a:tailEnd/>
          </a:ln>
          <a:effectLst/>
        </p:spPr>
        <p:txBody>
          <a:bodyPr wrap="none">
            <a:spAutoFit/>
          </a:bodyPr>
          <a:lstStyle/>
          <a:p>
            <a:pPr eaLnBrk="0" hangingPunct="0"/>
            <a:r>
              <a:rPr lang="en-US" sz="1600" b="1" i="0" u="none">
                <a:solidFill>
                  <a:schemeClr val="tx1"/>
                </a:solidFill>
                <a:cs typeface="Times New Roman" pitchFamily="18" charset="0"/>
              </a:rPr>
              <a:t>Quotient</a:t>
            </a:r>
          </a:p>
        </p:txBody>
      </p:sp>
      <p:sp>
        <p:nvSpPr>
          <p:cNvPr id="110598" name="Text Box 6"/>
          <p:cNvSpPr txBox="1">
            <a:spLocks noChangeArrowheads="1"/>
          </p:cNvSpPr>
          <p:nvPr/>
        </p:nvSpPr>
        <p:spPr bwMode="auto">
          <a:xfrm>
            <a:off x="4428034" y="3391099"/>
            <a:ext cx="1155700" cy="336550"/>
          </a:xfrm>
          <a:prstGeom prst="rect">
            <a:avLst/>
          </a:prstGeom>
          <a:noFill/>
          <a:ln w="12700">
            <a:noFill/>
            <a:miter lim="800000"/>
            <a:headEnd/>
            <a:tailEnd/>
          </a:ln>
          <a:effectLst/>
        </p:spPr>
        <p:txBody>
          <a:bodyPr wrap="none">
            <a:spAutoFit/>
          </a:bodyPr>
          <a:lstStyle/>
          <a:p>
            <a:pPr eaLnBrk="0" hangingPunct="0"/>
            <a:r>
              <a:rPr lang="en-US" sz="1600" b="1" i="0" u="none">
                <a:solidFill>
                  <a:schemeClr val="tx1"/>
                </a:solidFill>
                <a:cs typeface="Times New Roman" pitchFamily="18" charset="0"/>
              </a:rPr>
              <a:t>Remainder</a:t>
            </a:r>
          </a:p>
        </p:txBody>
      </p:sp>
      <p:sp>
        <p:nvSpPr>
          <p:cNvPr id="110599" name="Text Box 7"/>
          <p:cNvSpPr txBox="1">
            <a:spLocks noChangeArrowheads="1"/>
          </p:cNvSpPr>
          <p:nvPr/>
        </p:nvSpPr>
        <p:spPr bwMode="auto">
          <a:xfrm>
            <a:off x="5856784" y="3386336"/>
            <a:ext cx="1135062" cy="336550"/>
          </a:xfrm>
          <a:prstGeom prst="rect">
            <a:avLst/>
          </a:prstGeom>
          <a:noFill/>
          <a:ln w="12700">
            <a:noFill/>
            <a:miter lim="800000"/>
            <a:headEnd/>
            <a:tailEnd/>
          </a:ln>
          <a:effectLst/>
        </p:spPr>
        <p:txBody>
          <a:bodyPr wrap="none">
            <a:spAutoFit/>
          </a:bodyPr>
          <a:lstStyle/>
          <a:p>
            <a:pPr eaLnBrk="0" hangingPunct="0"/>
            <a:r>
              <a:rPr lang="en-US" sz="1600" b="1" i="0" u="none">
                <a:solidFill>
                  <a:schemeClr val="tx1"/>
                </a:solidFill>
                <a:cs typeface="Times New Roman" pitchFamily="18" charset="0"/>
              </a:rPr>
              <a:t>Coefficient</a:t>
            </a:r>
          </a:p>
        </p:txBody>
      </p:sp>
      <p:sp>
        <p:nvSpPr>
          <p:cNvPr id="110600" name="Text Box 8"/>
          <p:cNvSpPr txBox="1">
            <a:spLocks noChangeArrowheads="1"/>
          </p:cNvSpPr>
          <p:nvPr/>
        </p:nvSpPr>
        <p:spPr bwMode="auto">
          <a:xfrm>
            <a:off x="2562721" y="5226249"/>
            <a:ext cx="4924425" cy="396875"/>
          </a:xfrm>
          <a:prstGeom prst="rect">
            <a:avLst/>
          </a:prstGeom>
          <a:noFill/>
          <a:ln w="12700">
            <a:noFill/>
            <a:miter lim="800000"/>
            <a:headEnd/>
            <a:tailEnd/>
          </a:ln>
          <a:effectLst/>
        </p:spPr>
        <p:txBody>
          <a:bodyPr wrap="none">
            <a:spAutoFit/>
          </a:bodyPr>
          <a:lstStyle/>
          <a:p>
            <a:pPr eaLnBrk="0" hangingPunct="0"/>
            <a:r>
              <a:rPr lang="en-US" sz="2000" b="1" i="0" u="none">
                <a:solidFill>
                  <a:schemeClr val="tx1"/>
                </a:solidFill>
                <a:latin typeface="Arial" charset="0"/>
                <a:cs typeface="Arial" charset="0"/>
              </a:rPr>
              <a:t>Answer:      (</a:t>
            </a:r>
            <a:r>
              <a:rPr lang="en-US" sz="2000" b="1" i="0" u="none">
                <a:solidFill>
                  <a:schemeClr val="accent2"/>
                </a:solidFill>
                <a:latin typeface="Arial" charset="0"/>
                <a:cs typeface="Arial" charset="0"/>
              </a:rPr>
              <a:t>13</a:t>
            </a:r>
            <a:r>
              <a:rPr lang="en-US" sz="2000" b="1" i="0" u="none">
                <a:solidFill>
                  <a:schemeClr val="tx1"/>
                </a:solidFill>
                <a:latin typeface="Arial" charset="0"/>
                <a:cs typeface="Arial" charset="0"/>
              </a:rPr>
              <a:t>)</a:t>
            </a:r>
            <a:r>
              <a:rPr lang="en-US" sz="2000" b="1" i="0" u="none" baseline="-25000">
                <a:solidFill>
                  <a:srgbClr val="FF6600"/>
                </a:solidFill>
                <a:latin typeface="Arial" charset="0"/>
                <a:cs typeface="Arial" charset="0"/>
              </a:rPr>
              <a:t>10</a:t>
            </a:r>
            <a:r>
              <a:rPr lang="en-US" sz="2000" b="1" i="0" u="none" baseline="-25000">
                <a:solidFill>
                  <a:schemeClr val="accent2"/>
                </a:solidFill>
                <a:latin typeface="Arial" charset="0"/>
                <a:cs typeface="Arial" charset="0"/>
              </a:rPr>
              <a:t> </a:t>
            </a:r>
            <a:r>
              <a:rPr lang="en-US" sz="2000" b="1" i="0" u="none">
                <a:solidFill>
                  <a:schemeClr val="tx1"/>
                </a:solidFill>
                <a:latin typeface="Arial" charset="0"/>
                <a:cs typeface="Arial" charset="0"/>
              </a:rPr>
              <a:t>= (</a:t>
            </a:r>
            <a:r>
              <a:rPr lang="en-US" sz="2000" b="1" i="0" u="none">
                <a:solidFill>
                  <a:schemeClr val="accent2"/>
                </a:solidFill>
                <a:latin typeface="Arial" charset="0"/>
                <a:cs typeface="Arial" charset="0"/>
              </a:rPr>
              <a:t>a</a:t>
            </a:r>
            <a:r>
              <a:rPr lang="en-US" sz="2000" b="1" i="0" u="none" baseline="-25000">
                <a:solidFill>
                  <a:schemeClr val="accent2"/>
                </a:solidFill>
                <a:latin typeface="Arial" charset="0"/>
                <a:cs typeface="Arial" charset="0"/>
              </a:rPr>
              <a:t>3 </a:t>
            </a:r>
            <a:r>
              <a:rPr lang="en-US" sz="2000" b="1" i="0" u="none">
                <a:solidFill>
                  <a:schemeClr val="accent2"/>
                </a:solidFill>
                <a:latin typeface="Arial" charset="0"/>
                <a:cs typeface="Arial" charset="0"/>
              </a:rPr>
              <a:t>a</a:t>
            </a:r>
            <a:r>
              <a:rPr lang="en-US" sz="2000" b="1" i="0" u="none" baseline="-25000">
                <a:solidFill>
                  <a:schemeClr val="accent2"/>
                </a:solidFill>
                <a:latin typeface="Arial" charset="0"/>
                <a:cs typeface="Arial" charset="0"/>
              </a:rPr>
              <a:t>2 </a:t>
            </a:r>
            <a:r>
              <a:rPr lang="en-US" sz="2000" b="1" i="0" u="none">
                <a:solidFill>
                  <a:schemeClr val="accent2"/>
                </a:solidFill>
                <a:latin typeface="Arial" charset="0"/>
                <a:cs typeface="Arial" charset="0"/>
              </a:rPr>
              <a:t>a</a:t>
            </a:r>
            <a:r>
              <a:rPr lang="en-US" sz="2000" b="1" i="0" u="none" baseline="-25000">
                <a:solidFill>
                  <a:schemeClr val="accent2"/>
                </a:solidFill>
                <a:latin typeface="Arial" charset="0"/>
                <a:cs typeface="Arial" charset="0"/>
              </a:rPr>
              <a:t>1 </a:t>
            </a:r>
            <a:r>
              <a:rPr lang="en-US" sz="2000" b="1" i="0" u="none">
                <a:solidFill>
                  <a:schemeClr val="accent2"/>
                </a:solidFill>
                <a:latin typeface="Arial" charset="0"/>
                <a:cs typeface="Arial" charset="0"/>
              </a:rPr>
              <a:t>a</a:t>
            </a:r>
            <a:r>
              <a:rPr lang="en-US" sz="2000" b="1" i="0" u="none" baseline="-25000">
                <a:solidFill>
                  <a:schemeClr val="accent2"/>
                </a:solidFill>
                <a:latin typeface="Arial" charset="0"/>
                <a:cs typeface="Arial" charset="0"/>
              </a:rPr>
              <a:t>0</a:t>
            </a:r>
            <a:r>
              <a:rPr lang="en-US" sz="2000" b="1" i="0" u="none">
                <a:solidFill>
                  <a:schemeClr val="tx1"/>
                </a:solidFill>
                <a:latin typeface="Arial" charset="0"/>
                <a:cs typeface="Arial" charset="0"/>
              </a:rPr>
              <a:t>)</a:t>
            </a:r>
            <a:r>
              <a:rPr lang="en-US" sz="2000" b="1" i="0" u="none" baseline="-25000">
                <a:solidFill>
                  <a:srgbClr val="FF6600"/>
                </a:solidFill>
                <a:latin typeface="Arial" charset="0"/>
                <a:cs typeface="Arial" charset="0"/>
              </a:rPr>
              <a:t>2</a:t>
            </a:r>
            <a:r>
              <a:rPr lang="en-US" sz="2000" b="1" i="0" u="none" baseline="-25000">
                <a:solidFill>
                  <a:schemeClr val="accent2"/>
                </a:solidFill>
                <a:latin typeface="Arial" charset="0"/>
                <a:cs typeface="Arial" charset="0"/>
              </a:rPr>
              <a:t> </a:t>
            </a:r>
            <a:r>
              <a:rPr lang="en-US" sz="2000" b="1" i="0" u="none">
                <a:solidFill>
                  <a:schemeClr val="tx1"/>
                </a:solidFill>
                <a:latin typeface="Arial" charset="0"/>
                <a:cs typeface="Arial" charset="0"/>
              </a:rPr>
              <a:t>= (</a:t>
            </a:r>
            <a:r>
              <a:rPr lang="en-US" sz="2000" b="1" i="0" u="none">
                <a:solidFill>
                  <a:schemeClr val="accent1"/>
                </a:solidFill>
                <a:latin typeface="Arial" charset="0"/>
                <a:cs typeface="Arial" charset="0"/>
              </a:rPr>
              <a:t>1101</a:t>
            </a:r>
            <a:r>
              <a:rPr lang="en-US" sz="2000" b="1" i="0" u="none">
                <a:solidFill>
                  <a:schemeClr val="tx1"/>
                </a:solidFill>
                <a:latin typeface="Arial" charset="0"/>
                <a:cs typeface="Arial" charset="0"/>
              </a:rPr>
              <a:t>)</a:t>
            </a:r>
            <a:r>
              <a:rPr lang="en-US" sz="2000" b="1" i="0" u="none" baseline="-25000">
                <a:solidFill>
                  <a:srgbClr val="FF6600"/>
                </a:solidFill>
                <a:latin typeface="Arial" charset="0"/>
                <a:cs typeface="Arial" charset="0"/>
              </a:rPr>
              <a:t>2</a:t>
            </a:r>
          </a:p>
        </p:txBody>
      </p:sp>
      <p:sp>
        <p:nvSpPr>
          <p:cNvPr id="110601" name="Line 9"/>
          <p:cNvSpPr>
            <a:spLocks noChangeShapeType="1"/>
          </p:cNvSpPr>
          <p:nvPr/>
        </p:nvSpPr>
        <p:spPr bwMode="auto">
          <a:xfrm flipH="1" flipV="1">
            <a:off x="6039346" y="5623124"/>
            <a:ext cx="144463" cy="288925"/>
          </a:xfrm>
          <a:prstGeom prst="line">
            <a:avLst/>
          </a:prstGeom>
          <a:noFill/>
          <a:ln w="28575">
            <a:solidFill>
              <a:schemeClr val="accent1"/>
            </a:solidFill>
            <a:round/>
            <a:headEnd/>
            <a:tailEnd type="triangle" w="lg" len="lg"/>
          </a:ln>
          <a:effectLst/>
        </p:spPr>
        <p:txBody>
          <a:bodyPr anchorCtr="1">
            <a:spAutoFit/>
          </a:bodyPr>
          <a:lstStyle/>
          <a:p>
            <a:endParaRPr lang="en-US"/>
          </a:p>
        </p:txBody>
      </p:sp>
      <p:sp>
        <p:nvSpPr>
          <p:cNvPr id="110602" name="Line 10"/>
          <p:cNvSpPr>
            <a:spLocks noChangeShapeType="1"/>
          </p:cNvSpPr>
          <p:nvPr/>
        </p:nvSpPr>
        <p:spPr bwMode="auto">
          <a:xfrm flipV="1">
            <a:off x="4967784" y="5623124"/>
            <a:ext cx="136525" cy="288925"/>
          </a:xfrm>
          <a:prstGeom prst="line">
            <a:avLst/>
          </a:prstGeom>
          <a:noFill/>
          <a:ln w="28575">
            <a:solidFill>
              <a:schemeClr val="accent1"/>
            </a:solidFill>
            <a:round/>
            <a:headEnd/>
            <a:tailEnd type="triangle" w="lg" len="lg"/>
          </a:ln>
          <a:effectLst/>
        </p:spPr>
        <p:txBody>
          <a:bodyPr anchorCtr="1">
            <a:spAutoFit/>
          </a:bodyPr>
          <a:lstStyle/>
          <a:p>
            <a:endParaRPr lang="en-US"/>
          </a:p>
        </p:txBody>
      </p:sp>
      <p:sp>
        <p:nvSpPr>
          <p:cNvPr id="110603" name="Text Box 11"/>
          <p:cNvSpPr txBox="1">
            <a:spLocks noChangeArrowheads="1"/>
          </p:cNvSpPr>
          <p:nvPr/>
        </p:nvSpPr>
        <p:spPr bwMode="auto">
          <a:xfrm>
            <a:off x="4670921" y="5912049"/>
            <a:ext cx="1944688" cy="331787"/>
          </a:xfrm>
          <a:prstGeom prst="rect">
            <a:avLst/>
          </a:prstGeom>
          <a:noFill/>
          <a:ln w="9525" algn="ctr">
            <a:noFill/>
            <a:miter lim="800000"/>
            <a:headEnd/>
            <a:tailEnd/>
          </a:ln>
          <a:effectLst/>
        </p:spPr>
        <p:txBody>
          <a:bodyPr anchor="ctr">
            <a:spAutoFit/>
          </a:bodyPr>
          <a:lstStyle/>
          <a:p>
            <a:pPr eaLnBrk="0" hangingPunct="0">
              <a:lnSpc>
                <a:spcPct val="87000"/>
              </a:lnSpc>
              <a:spcBef>
                <a:spcPct val="50000"/>
              </a:spcBef>
            </a:pPr>
            <a:r>
              <a:rPr lang="en-US" sz="1800" b="1" i="0" u="none">
                <a:solidFill>
                  <a:schemeClr val="tx1"/>
                </a:solidFill>
                <a:effectLst>
                  <a:outerShdw blurRad="38100" dist="38100" dir="2700000" algn="tl">
                    <a:srgbClr val="C0C0C0"/>
                  </a:outerShdw>
                </a:effectLst>
                <a:latin typeface="Arial" charset="0"/>
                <a:cs typeface="Arial" charset="0"/>
              </a:rPr>
              <a:t>MSB           LSB</a:t>
            </a:r>
          </a:p>
        </p:txBody>
      </p:sp>
      <p:sp>
        <p:nvSpPr>
          <p:cNvPr id="110604" name="Text Box 12"/>
          <p:cNvSpPr txBox="1">
            <a:spLocks noChangeArrowheads="1"/>
          </p:cNvSpPr>
          <p:nvPr/>
        </p:nvSpPr>
        <p:spPr bwMode="auto">
          <a:xfrm>
            <a:off x="2267446" y="3676849"/>
            <a:ext cx="523875"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accent2"/>
                </a:solidFill>
                <a:latin typeface="Arial" charset="0"/>
                <a:cs typeface="Arial" charset="0"/>
              </a:rPr>
              <a:t>13</a:t>
            </a:r>
          </a:p>
        </p:txBody>
      </p:sp>
      <p:sp>
        <p:nvSpPr>
          <p:cNvPr id="110605" name="Text Box 13"/>
          <p:cNvSpPr txBox="1">
            <a:spLocks noChangeArrowheads="1"/>
          </p:cNvSpPr>
          <p:nvPr/>
        </p:nvSpPr>
        <p:spPr bwMode="auto">
          <a:xfrm>
            <a:off x="2627809" y="3680024"/>
            <a:ext cx="1373187"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tx1"/>
                </a:solidFill>
                <a:cs typeface="Times New Roman" pitchFamily="18" charset="0"/>
              </a:rPr>
              <a:t>/ 2 =</a:t>
            </a:r>
            <a:r>
              <a:rPr lang="en-US" sz="2400" b="1" i="0" u="none">
                <a:solidFill>
                  <a:schemeClr val="accent1"/>
                </a:solidFill>
                <a:cs typeface="Times New Roman" pitchFamily="18" charset="0"/>
              </a:rPr>
              <a:t>      </a:t>
            </a:r>
            <a:r>
              <a:rPr lang="en-US" sz="2400" b="1" i="0" u="none">
                <a:solidFill>
                  <a:schemeClr val="accent2"/>
                </a:solidFill>
                <a:latin typeface="Arial" charset="0"/>
                <a:cs typeface="Arial" charset="0"/>
              </a:rPr>
              <a:t>6</a:t>
            </a:r>
          </a:p>
        </p:txBody>
      </p:sp>
      <p:sp>
        <p:nvSpPr>
          <p:cNvPr id="110606" name="Text Box 14"/>
          <p:cNvSpPr txBox="1">
            <a:spLocks noChangeArrowheads="1"/>
          </p:cNvSpPr>
          <p:nvPr/>
        </p:nvSpPr>
        <p:spPr bwMode="auto">
          <a:xfrm>
            <a:off x="4786809" y="3680024"/>
            <a:ext cx="2068512"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accent1"/>
                </a:solidFill>
                <a:latin typeface="Arial" charset="0"/>
                <a:cs typeface="Arial" charset="0"/>
              </a:rPr>
              <a:t>1</a:t>
            </a:r>
            <a:r>
              <a:rPr lang="en-US" sz="2400" b="1" i="0" u="none">
                <a:solidFill>
                  <a:schemeClr val="accent1"/>
                </a:solidFill>
                <a:cs typeface="Times New Roman" pitchFamily="18" charset="0"/>
              </a:rPr>
              <a:t>             </a:t>
            </a:r>
            <a:r>
              <a:rPr lang="en-US" sz="2400" b="1" i="0" u="none">
                <a:solidFill>
                  <a:schemeClr val="tx1"/>
                </a:solidFill>
                <a:cs typeface="Times New Roman" pitchFamily="18" charset="0"/>
              </a:rPr>
              <a:t>a</a:t>
            </a:r>
            <a:r>
              <a:rPr lang="en-US" sz="2400" b="1" i="0" u="none" baseline="-25000">
                <a:solidFill>
                  <a:schemeClr val="tx1"/>
                </a:solidFill>
                <a:cs typeface="Times New Roman" pitchFamily="18" charset="0"/>
              </a:rPr>
              <a:t>0 </a:t>
            </a:r>
            <a:r>
              <a:rPr lang="en-US" sz="2400" b="1" i="0" u="none">
                <a:solidFill>
                  <a:schemeClr val="tx1"/>
                </a:solidFill>
                <a:cs typeface="Times New Roman" pitchFamily="18" charset="0"/>
              </a:rPr>
              <a:t>=</a:t>
            </a:r>
            <a:r>
              <a:rPr lang="en-US" sz="2400" b="1" i="0" u="none">
                <a:solidFill>
                  <a:schemeClr val="accent1"/>
                </a:solidFill>
                <a:cs typeface="Times New Roman" pitchFamily="18" charset="0"/>
              </a:rPr>
              <a:t> </a:t>
            </a:r>
            <a:r>
              <a:rPr lang="en-US" sz="2400" b="1" i="0" u="none">
                <a:solidFill>
                  <a:schemeClr val="accent1"/>
                </a:solidFill>
                <a:latin typeface="Arial" charset="0"/>
                <a:cs typeface="Arial" charset="0"/>
              </a:rPr>
              <a:t>1</a:t>
            </a:r>
          </a:p>
        </p:txBody>
      </p:sp>
      <p:sp>
        <p:nvSpPr>
          <p:cNvPr id="110607" name="Text Box 15"/>
          <p:cNvSpPr txBox="1">
            <a:spLocks noChangeArrowheads="1"/>
          </p:cNvSpPr>
          <p:nvPr/>
        </p:nvSpPr>
        <p:spPr bwMode="auto">
          <a:xfrm>
            <a:off x="2267446" y="4037211"/>
            <a:ext cx="438150"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accent2"/>
                </a:solidFill>
                <a:latin typeface="Arial" charset="0"/>
                <a:cs typeface="Arial" charset="0"/>
              </a:rPr>
              <a:t> 6</a:t>
            </a:r>
          </a:p>
        </p:txBody>
      </p:sp>
      <p:sp>
        <p:nvSpPr>
          <p:cNvPr id="110608" name="Text Box 16"/>
          <p:cNvSpPr txBox="1">
            <a:spLocks noChangeArrowheads="1"/>
          </p:cNvSpPr>
          <p:nvPr/>
        </p:nvSpPr>
        <p:spPr bwMode="auto">
          <a:xfrm>
            <a:off x="2627809" y="4040386"/>
            <a:ext cx="1373187"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tx1"/>
                </a:solidFill>
                <a:cs typeface="Times New Roman" pitchFamily="18" charset="0"/>
              </a:rPr>
              <a:t>/ 2 =</a:t>
            </a:r>
            <a:r>
              <a:rPr lang="en-US" sz="2400" b="1" i="0" u="none">
                <a:solidFill>
                  <a:schemeClr val="accent1"/>
                </a:solidFill>
                <a:cs typeface="Times New Roman" pitchFamily="18" charset="0"/>
              </a:rPr>
              <a:t>      </a:t>
            </a:r>
            <a:r>
              <a:rPr lang="en-US" sz="2400" b="1" i="0" u="none">
                <a:solidFill>
                  <a:schemeClr val="accent2"/>
                </a:solidFill>
                <a:latin typeface="Arial" charset="0"/>
                <a:cs typeface="Arial" charset="0"/>
              </a:rPr>
              <a:t>3</a:t>
            </a:r>
          </a:p>
        </p:txBody>
      </p:sp>
      <p:sp>
        <p:nvSpPr>
          <p:cNvPr id="110609" name="Text Box 17"/>
          <p:cNvSpPr txBox="1">
            <a:spLocks noChangeArrowheads="1"/>
          </p:cNvSpPr>
          <p:nvPr/>
        </p:nvSpPr>
        <p:spPr bwMode="auto">
          <a:xfrm>
            <a:off x="4786809" y="4040386"/>
            <a:ext cx="2068512"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accent1"/>
                </a:solidFill>
                <a:latin typeface="Arial" charset="0"/>
                <a:cs typeface="Arial" charset="0"/>
              </a:rPr>
              <a:t>0</a:t>
            </a:r>
            <a:r>
              <a:rPr lang="en-US" sz="2400" b="1" i="0" u="none">
                <a:solidFill>
                  <a:schemeClr val="accent1"/>
                </a:solidFill>
                <a:cs typeface="Times New Roman" pitchFamily="18" charset="0"/>
              </a:rPr>
              <a:t>             </a:t>
            </a:r>
            <a:r>
              <a:rPr lang="en-US" sz="2400" b="1" i="0" u="none">
                <a:solidFill>
                  <a:schemeClr val="tx1"/>
                </a:solidFill>
                <a:cs typeface="Times New Roman" pitchFamily="18" charset="0"/>
              </a:rPr>
              <a:t>a</a:t>
            </a:r>
            <a:r>
              <a:rPr lang="en-US" sz="2400" b="1" i="0" u="none" baseline="-25000">
                <a:solidFill>
                  <a:schemeClr val="tx1"/>
                </a:solidFill>
                <a:cs typeface="Times New Roman" pitchFamily="18" charset="0"/>
              </a:rPr>
              <a:t>1 </a:t>
            </a:r>
            <a:r>
              <a:rPr lang="en-US" sz="2400" b="1" i="0" u="none">
                <a:solidFill>
                  <a:schemeClr val="tx1"/>
                </a:solidFill>
                <a:cs typeface="Times New Roman" pitchFamily="18" charset="0"/>
              </a:rPr>
              <a:t>=</a:t>
            </a:r>
            <a:r>
              <a:rPr lang="en-US" sz="2400" b="1" i="0" u="none">
                <a:solidFill>
                  <a:schemeClr val="accent1"/>
                </a:solidFill>
                <a:cs typeface="Times New Roman" pitchFamily="18" charset="0"/>
              </a:rPr>
              <a:t> </a:t>
            </a:r>
            <a:r>
              <a:rPr lang="en-US" sz="2400" b="1" i="0" u="none">
                <a:solidFill>
                  <a:schemeClr val="accent1"/>
                </a:solidFill>
                <a:latin typeface="Arial" charset="0"/>
                <a:cs typeface="Arial" charset="0"/>
              </a:rPr>
              <a:t>0</a:t>
            </a:r>
          </a:p>
        </p:txBody>
      </p:sp>
      <p:sp>
        <p:nvSpPr>
          <p:cNvPr id="110610" name="Text Box 18"/>
          <p:cNvSpPr txBox="1">
            <a:spLocks noChangeArrowheads="1"/>
          </p:cNvSpPr>
          <p:nvPr/>
        </p:nvSpPr>
        <p:spPr bwMode="auto">
          <a:xfrm>
            <a:off x="2267446" y="4397574"/>
            <a:ext cx="438150"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accent2"/>
                </a:solidFill>
                <a:latin typeface="Arial" charset="0"/>
                <a:cs typeface="Arial" charset="0"/>
              </a:rPr>
              <a:t> 3</a:t>
            </a:r>
          </a:p>
        </p:txBody>
      </p:sp>
      <p:sp>
        <p:nvSpPr>
          <p:cNvPr id="110611" name="Text Box 19"/>
          <p:cNvSpPr txBox="1">
            <a:spLocks noChangeArrowheads="1"/>
          </p:cNvSpPr>
          <p:nvPr/>
        </p:nvSpPr>
        <p:spPr bwMode="auto">
          <a:xfrm>
            <a:off x="2627809" y="4400749"/>
            <a:ext cx="1373187"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tx1"/>
                </a:solidFill>
                <a:cs typeface="Times New Roman" pitchFamily="18" charset="0"/>
              </a:rPr>
              <a:t>/ 2 =</a:t>
            </a:r>
            <a:r>
              <a:rPr lang="en-US" sz="2400" b="1" i="0" u="none">
                <a:solidFill>
                  <a:schemeClr val="accent1"/>
                </a:solidFill>
                <a:cs typeface="Times New Roman" pitchFamily="18" charset="0"/>
              </a:rPr>
              <a:t>      </a:t>
            </a:r>
            <a:r>
              <a:rPr lang="en-US" sz="2400" b="1" i="0" u="none">
                <a:solidFill>
                  <a:schemeClr val="accent2"/>
                </a:solidFill>
                <a:latin typeface="Arial" charset="0"/>
                <a:cs typeface="Arial" charset="0"/>
              </a:rPr>
              <a:t>1</a:t>
            </a:r>
          </a:p>
        </p:txBody>
      </p:sp>
      <p:sp>
        <p:nvSpPr>
          <p:cNvPr id="110612" name="Text Box 20"/>
          <p:cNvSpPr txBox="1">
            <a:spLocks noChangeArrowheads="1"/>
          </p:cNvSpPr>
          <p:nvPr/>
        </p:nvSpPr>
        <p:spPr bwMode="auto">
          <a:xfrm>
            <a:off x="4786809" y="4400749"/>
            <a:ext cx="2068512"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accent1"/>
                </a:solidFill>
                <a:latin typeface="Arial" charset="0"/>
                <a:cs typeface="Arial" charset="0"/>
              </a:rPr>
              <a:t>1</a:t>
            </a:r>
            <a:r>
              <a:rPr lang="en-US" sz="2400" b="1" i="0" u="none">
                <a:solidFill>
                  <a:schemeClr val="accent1"/>
                </a:solidFill>
                <a:cs typeface="Times New Roman" pitchFamily="18" charset="0"/>
              </a:rPr>
              <a:t>             </a:t>
            </a:r>
            <a:r>
              <a:rPr lang="en-US" sz="2400" b="1" i="0" u="none">
                <a:solidFill>
                  <a:schemeClr val="tx1"/>
                </a:solidFill>
                <a:cs typeface="Times New Roman" pitchFamily="18" charset="0"/>
              </a:rPr>
              <a:t>a</a:t>
            </a:r>
            <a:r>
              <a:rPr lang="en-US" sz="2400" b="1" i="0" u="none" baseline="-25000">
                <a:solidFill>
                  <a:schemeClr val="tx1"/>
                </a:solidFill>
                <a:cs typeface="Times New Roman" pitchFamily="18" charset="0"/>
              </a:rPr>
              <a:t>2 </a:t>
            </a:r>
            <a:r>
              <a:rPr lang="en-US" sz="2400" b="1" i="0" u="none">
                <a:solidFill>
                  <a:schemeClr val="tx1"/>
                </a:solidFill>
                <a:cs typeface="Times New Roman" pitchFamily="18" charset="0"/>
              </a:rPr>
              <a:t>=</a:t>
            </a:r>
            <a:r>
              <a:rPr lang="en-US" sz="2400" b="1" i="0" u="none">
                <a:solidFill>
                  <a:schemeClr val="accent1"/>
                </a:solidFill>
                <a:cs typeface="Times New Roman" pitchFamily="18" charset="0"/>
              </a:rPr>
              <a:t> </a:t>
            </a:r>
            <a:r>
              <a:rPr lang="en-US" sz="2400" b="1" i="0" u="none">
                <a:solidFill>
                  <a:schemeClr val="accent1"/>
                </a:solidFill>
                <a:latin typeface="Arial" charset="0"/>
                <a:cs typeface="Arial" charset="0"/>
              </a:rPr>
              <a:t>1</a:t>
            </a:r>
          </a:p>
        </p:txBody>
      </p:sp>
      <p:sp>
        <p:nvSpPr>
          <p:cNvPr id="110613" name="Text Box 21"/>
          <p:cNvSpPr txBox="1">
            <a:spLocks noChangeArrowheads="1"/>
          </p:cNvSpPr>
          <p:nvPr/>
        </p:nvSpPr>
        <p:spPr bwMode="auto">
          <a:xfrm>
            <a:off x="2267446" y="4749999"/>
            <a:ext cx="438150"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accent2"/>
                </a:solidFill>
                <a:latin typeface="Arial" charset="0"/>
                <a:cs typeface="Arial" charset="0"/>
              </a:rPr>
              <a:t> 1</a:t>
            </a:r>
          </a:p>
        </p:txBody>
      </p:sp>
      <p:sp>
        <p:nvSpPr>
          <p:cNvPr id="110614" name="Text Box 22"/>
          <p:cNvSpPr txBox="1">
            <a:spLocks noChangeArrowheads="1"/>
          </p:cNvSpPr>
          <p:nvPr/>
        </p:nvSpPr>
        <p:spPr bwMode="auto">
          <a:xfrm>
            <a:off x="2627809" y="4753174"/>
            <a:ext cx="1373187"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tx1"/>
                </a:solidFill>
                <a:cs typeface="Times New Roman" pitchFamily="18" charset="0"/>
              </a:rPr>
              <a:t>/ 2 =</a:t>
            </a:r>
            <a:r>
              <a:rPr lang="en-US" sz="2400" b="1" i="0" u="none">
                <a:solidFill>
                  <a:schemeClr val="accent1"/>
                </a:solidFill>
                <a:cs typeface="Times New Roman" pitchFamily="18" charset="0"/>
              </a:rPr>
              <a:t>      </a:t>
            </a:r>
            <a:r>
              <a:rPr lang="en-US" sz="2400" b="1" i="0" u="none">
                <a:solidFill>
                  <a:schemeClr val="accent2"/>
                </a:solidFill>
                <a:latin typeface="Arial" charset="0"/>
                <a:cs typeface="Arial" charset="0"/>
              </a:rPr>
              <a:t>0</a:t>
            </a:r>
          </a:p>
        </p:txBody>
      </p:sp>
      <p:sp>
        <p:nvSpPr>
          <p:cNvPr id="110615" name="Text Box 23"/>
          <p:cNvSpPr txBox="1">
            <a:spLocks noChangeArrowheads="1"/>
          </p:cNvSpPr>
          <p:nvPr/>
        </p:nvSpPr>
        <p:spPr bwMode="auto">
          <a:xfrm>
            <a:off x="4786809" y="4753174"/>
            <a:ext cx="2068512"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accent1"/>
                </a:solidFill>
                <a:latin typeface="Arial" charset="0"/>
                <a:cs typeface="Arial" charset="0"/>
              </a:rPr>
              <a:t>1</a:t>
            </a:r>
            <a:r>
              <a:rPr lang="en-US" sz="2400" b="1" i="0" u="none">
                <a:solidFill>
                  <a:schemeClr val="accent1"/>
                </a:solidFill>
                <a:cs typeface="Times New Roman" pitchFamily="18" charset="0"/>
              </a:rPr>
              <a:t>             </a:t>
            </a:r>
            <a:r>
              <a:rPr lang="en-US" sz="2400" b="1" i="0" u="none">
                <a:solidFill>
                  <a:schemeClr val="tx1"/>
                </a:solidFill>
                <a:cs typeface="Times New Roman" pitchFamily="18" charset="0"/>
              </a:rPr>
              <a:t>a</a:t>
            </a:r>
            <a:r>
              <a:rPr lang="en-US" sz="2400" b="1" i="0" u="none" baseline="-25000">
                <a:solidFill>
                  <a:schemeClr val="tx1"/>
                </a:solidFill>
                <a:cs typeface="Times New Roman" pitchFamily="18" charset="0"/>
              </a:rPr>
              <a:t>3 </a:t>
            </a:r>
            <a:r>
              <a:rPr lang="en-US" sz="2400" b="1" i="0" u="none">
                <a:solidFill>
                  <a:schemeClr val="tx1"/>
                </a:solidFill>
                <a:cs typeface="Times New Roman" pitchFamily="18" charset="0"/>
              </a:rPr>
              <a:t>=</a:t>
            </a:r>
            <a:r>
              <a:rPr lang="en-US" sz="2400" b="1" i="0" u="none">
                <a:solidFill>
                  <a:schemeClr val="accent1"/>
                </a:solidFill>
                <a:cs typeface="Times New Roman" pitchFamily="18" charset="0"/>
              </a:rPr>
              <a:t> </a:t>
            </a:r>
            <a:r>
              <a:rPr lang="en-US" sz="2400" b="1" i="0" u="none">
                <a:solidFill>
                  <a:schemeClr val="accent1"/>
                </a:solidFill>
                <a:latin typeface="Arial" charset="0"/>
                <a:cs typeface="Arial" charset="0"/>
              </a:rPr>
              <a:t>1</a:t>
            </a:r>
          </a:p>
        </p:txBody>
      </p:sp>
      <p:sp>
        <p:nvSpPr>
          <p:cNvPr id="24" name="Slide Number Placeholder 23"/>
          <p:cNvSpPr>
            <a:spLocks noGrp="1"/>
          </p:cNvSpPr>
          <p:nvPr>
            <p:ph type="sldNum" sz="quarter" idx="12"/>
          </p:nvPr>
        </p:nvSpPr>
        <p:spPr/>
        <p:txBody>
          <a:bodyPr/>
          <a:lstStyle/>
          <a:p>
            <a:pPr>
              <a:defRPr/>
            </a:pPr>
            <a:fld id="{C59B1905-D088-4D62-B2CA-6692254A56A0}" type="slidenum">
              <a:rPr lang="ar-SA" smtClean="0"/>
              <a:pPr>
                <a:defRPr/>
              </a:pPr>
              <a:t>16</a:t>
            </a:fld>
            <a:endParaRPr lang="en-GB" dirty="0"/>
          </a:p>
        </p:txBody>
      </p:sp>
    </p:spTree>
    <p:extLst>
      <p:ext uri="{BB962C8B-B14F-4D97-AF65-F5344CB8AC3E}">
        <p14:creationId xmlns:p14="http://schemas.microsoft.com/office/powerpoint/2010/main" val="403223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20"/>
                                  </p:iterate>
                                  <p:childTnLst>
                                    <p:set>
                                      <p:cBhvr>
                                        <p:cTn id="6" dur="1" fill="hold">
                                          <p:stCondLst>
                                            <p:cond delay="0"/>
                                          </p:stCondLst>
                                        </p:cTn>
                                        <p:tgtEl>
                                          <p:spTgt spid="110595">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0604"/>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8.05556E-6 -0.10509 L 8.05556E-6 -3.7037E-6 " pathEditMode="relative" ptsTypes="AA">
                                      <p:cBhvr>
                                        <p:cTn id="12" dur="500" fill="hold"/>
                                        <p:tgtEl>
                                          <p:spTgt spid="110604"/>
                                        </p:tgtEl>
                                        <p:attrNameLst>
                                          <p:attrName>ppt_x</p:attrName>
                                          <p:attrName>ppt_y</p:attrName>
                                        </p:attrNameLst>
                                      </p:cBhvr>
                                    </p:animMotion>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1060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059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059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059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iterate type="lt">
                                    <p:tmAbs val="20"/>
                                  </p:iterate>
                                  <p:childTnLst>
                                    <p:set>
                                      <p:cBhvr>
                                        <p:cTn id="25" dur="1" fill="hold">
                                          <p:stCondLst>
                                            <p:cond delay="0"/>
                                          </p:stCondLst>
                                        </p:cTn>
                                        <p:tgtEl>
                                          <p:spTgt spid="110595">
                                            <p:txEl>
                                              <p:pRg st="1" end="1"/>
                                            </p:txEl>
                                          </p:spTgt>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type.wav"/>
                                        </p:tgtEl>
                                      </p:cMediaNode>
                                    </p:audio>
                                  </p:subTnLst>
                                </p:cTn>
                              </p:par>
                            </p:childTnLst>
                          </p:cTn>
                        </p:par>
                        <p:par>
                          <p:cTn id="26" fill="hold">
                            <p:stCondLst>
                              <p:cond delay="821"/>
                            </p:stCondLst>
                            <p:childTnLst>
                              <p:par>
                                <p:cTn id="27" presetID="1" presetClass="entr" presetSubtype="0" fill="hold" grpId="0" nodeType="afterEffect">
                                  <p:stCondLst>
                                    <p:cond delay="0"/>
                                  </p:stCondLst>
                                  <p:childTnLst>
                                    <p:set>
                                      <p:cBhvr>
                                        <p:cTn id="28" dur="1" fill="hold">
                                          <p:stCondLst>
                                            <p:cond delay="0"/>
                                          </p:stCondLst>
                                        </p:cTn>
                                        <p:tgtEl>
                                          <p:spTgt spid="11060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iterate type="lt">
                                    <p:tmAbs val="20"/>
                                  </p:iterate>
                                  <p:childTnLst>
                                    <p:set>
                                      <p:cBhvr>
                                        <p:cTn id="32" dur="1" fill="hold">
                                          <p:stCondLst>
                                            <p:cond delay="0"/>
                                          </p:stCondLst>
                                        </p:cTn>
                                        <p:tgtEl>
                                          <p:spTgt spid="110595">
                                            <p:txEl>
                                              <p:pRg st="2" end="2"/>
                                            </p:txEl>
                                          </p:spTgt>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type.wav"/>
                                        </p:tgtEl>
                                      </p:cMediaNode>
                                    </p:audio>
                                  </p:subTnLst>
                                </p:cTn>
                              </p:par>
                            </p:childTnLst>
                          </p:cTn>
                        </p:par>
                        <p:par>
                          <p:cTn id="33" fill="hold">
                            <p:stCondLst>
                              <p:cond delay="681"/>
                            </p:stCondLst>
                            <p:childTnLst>
                              <p:par>
                                <p:cTn id="34" presetID="1" presetClass="entr" presetSubtype="0" fill="hold" grpId="0" nodeType="afterEffect">
                                  <p:stCondLst>
                                    <p:cond delay="0"/>
                                  </p:stCondLst>
                                  <p:childTnLst>
                                    <p:set>
                                      <p:cBhvr>
                                        <p:cTn id="35" dur="1" fill="hold">
                                          <p:stCondLst>
                                            <p:cond delay="0"/>
                                          </p:stCondLst>
                                        </p:cTn>
                                        <p:tgtEl>
                                          <p:spTgt spid="110607"/>
                                        </p:tgtEl>
                                        <p:attrNameLst>
                                          <p:attrName>style.visibility</p:attrName>
                                        </p:attrNameLst>
                                      </p:cBhvr>
                                      <p:to>
                                        <p:strVal val="visible"/>
                                      </p:to>
                                    </p:set>
                                  </p:childTnLst>
                                </p:cTn>
                              </p:par>
                              <p:par>
                                <p:cTn id="36" presetID="0" presetClass="path" presetSubtype="0" accel="50000" decel="50000" fill="hold" grpId="1" nodeType="withEffect">
                                  <p:stCondLst>
                                    <p:cond delay="0"/>
                                  </p:stCondLst>
                                  <p:childTnLst>
                                    <p:animMotion origin="layout" path="M 0.13489 -0.04885 L 3.33333E-6 4.81481E-6 " pathEditMode="relative" rAng="0" ptsTypes="AA">
                                      <p:cBhvr>
                                        <p:cTn id="37" dur="500" fill="hold"/>
                                        <p:tgtEl>
                                          <p:spTgt spid="110607"/>
                                        </p:tgtEl>
                                        <p:attrNameLst>
                                          <p:attrName>ppt_x</p:attrName>
                                          <p:attrName>ppt_y</p:attrName>
                                        </p:attrNameLst>
                                      </p:cBhvr>
                                      <p:rCtr x="-6800" y="2400"/>
                                    </p:animMotion>
                                  </p:childTnLst>
                                </p:cTn>
                              </p:par>
                            </p:childTnLst>
                          </p:cTn>
                        </p:par>
                        <p:par>
                          <p:cTn id="38" fill="hold">
                            <p:stCondLst>
                              <p:cond delay="1181"/>
                            </p:stCondLst>
                            <p:childTnLst>
                              <p:par>
                                <p:cTn id="39" presetID="1" presetClass="entr" presetSubtype="0" fill="hold" grpId="0" nodeType="afterEffect">
                                  <p:stCondLst>
                                    <p:cond delay="0"/>
                                  </p:stCondLst>
                                  <p:childTnLst>
                                    <p:set>
                                      <p:cBhvr>
                                        <p:cTn id="40" dur="1" fill="hold">
                                          <p:stCondLst>
                                            <p:cond delay="0"/>
                                          </p:stCondLst>
                                        </p:cTn>
                                        <p:tgtEl>
                                          <p:spTgt spid="11060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060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0610"/>
                                        </p:tgtEl>
                                        <p:attrNameLst>
                                          <p:attrName>style.visibility</p:attrName>
                                        </p:attrNameLst>
                                      </p:cBhvr>
                                      <p:to>
                                        <p:strVal val="visible"/>
                                      </p:to>
                                    </p:set>
                                  </p:childTnLst>
                                </p:cTn>
                              </p:par>
                              <p:par>
                                <p:cTn id="49" presetID="0" presetClass="path" presetSubtype="0" accel="50000" decel="50000" fill="hold" grpId="1" nodeType="withEffect">
                                  <p:stCondLst>
                                    <p:cond delay="0"/>
                                  </p:stCondLst>
                                  <p:childTnLst>
                                    <p:animMotion origin="layout" path="M 0.13489 -0.04907 L 3.33333E-6 -1.48148E-6 " pathEditMode="relative" rAng="0" ptsTypes="AA">
                                      <p:cBhvr>
                                        <p:cTn id="50" dur="500" fill="hold"/>
                                        <p:tgtEl>
                                          <p:spTgt spid="110610"/>
                                        </p:tgtEl>
                                        <p:attrNameLst>
                                          <p:attrName>ppt_x</p:attrName>
                                          <p:attrName>ppt_y</p:attrName>
                                        </p:attrNameLst>
                                      </p:cBhvr>
                                      <p:rCtr x="-6800" y="2500"/>
                                    </p:animMotion>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11061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1061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10613"/>
                                        </p:tgtEl>
                                        <p:attrNameLst>
                                          <p:attrName>style.visibility</p:attrName>
                                        </p:attrNameLst>
                                      </p:cBhvr>
                                      <p:to>
                                        <p:strVal val="visible"/>
                                      </p:to>
                                    </p:set>
                                  </p:childTnLst>
                                </p:cTn>
                              </p:par>
                              <p:par>
                                <p:cTn id="62" presetID="0" presetClass="path" presetSubtype="0" accel="50000" decel="50000" fill="hold" grpId="1" nodeType="withEffect">
                                  <p:stCondLst>
                                    <p:cond delay="0"/>
                                  </p:stCondLst>
                                  <p:childTnLst>
                                    <p:animMotion origin="layout" path="M 0.13489 -0.04792 L 3.33333E-6 -3.7037E-7 " pathEditMode="relative" rAng="0" ptsTypes="AA">
                                      <p:cBhvr>
                                        <p:cTn id="63" dur="500" fill="hold"/>
                                        <p:tgtEl>
                                          <p:spTgt spid="110613"/>
                                        </p:tgtEl>
                                        <p:attrNameLst>
                                          <p:attrName>ppt_x</p:attrName>
                                          <p:attrName>ppt_y</p:attrName>
                                        </p:attrNameLst>
                                      </p:cBhvr>
                                      <p:rCtr x="-6800" y="2400"/>
                                    </p:animMotion>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1106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06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060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060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060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10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p:bldP spid="110598" grpId="0"/>
      <p:bldP spid="110599" grpId="0"/>
      <p:bldP spid="110600" grpId="0"/>
      <p:bldP spid="110601" grpId="0" animBg="1"/>
      <p:bldP spid="110602" grpId="0" animBg="1"/>
      <p:bldP spid="110603" grpId="0"/>
      <p:bldP spid="110604" grpId="0"/>
      <p:bldP spid="110604" grpId="1"/>
      <p:bldP spid="110605" grpId="0"/>
      <p:bldP spid="110606" grpId="0"/>
      <p:bldP spid="110607" grpId="0"/>
      <p:bldP spid="110607" grpId="1"/>
      <p:bldP spid="110608" grpId="0"/>
      <p:bldP spid="110609" grpId="0"/>
      <p:bldP spid="110610" grpId="0"/>
      <p:bldP spid="110610" grpId="1"/>
      <p:bldP spid="110611" grpId="0"/>
      <p:bldP spid="110612" grpId="0"/>
      <p:bldP spid="110613" grpId="0"/>
      <p:bldP spid="110613" grpId="1"/>
      <p:bldP spid="110614" grpId="0"/>
      <p:bldP spid="1106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z="2800" b="1" dirty="0">
                <a:solidFill>
                  <a:srgbClr val="0070C0"/>
                </a:solidFill>
              </a:rPr>
              <a:t>Decimal (</a:t>
            </a:r>
            <a:r>
              <a:rPr lang="en-US" sz="2800" b="1" i="1" dirty="0">
                <a:solidFill>
                  <a:schemeClr val="tx1"/>
                </a:solidFill>
              </a:rPr>
              <a:t>Fraction</a:t>
            </a:r>
            <a:r>
              <a:rPr lang="en-US" sz="2800" b="1" dirty="0">
                <a:solidFill>
                  <a:srgbClr val="0070C0"/>
                </a:solidFill>
              </a:rPr>
              <a:t>) to Binary Conversion</a:t>
            </a:r>
          </a:p>
        </p:txBody>
      </p:sp>
      <p:sp>
        <p:nvSpPr>
          <p:cNvPr id="111619" name="Rectangle 3"/>
          <p:cNvSpPr>
            <a:spLocks noGrp="1" noChangeArrowheads="1"/>
          </p:cNvSpPr>
          <p:nvPr>
            <p:ph type="body" idx="1"/>
          </p:nvPr>
        </p:nvSpPr>
        <p:spPr>
          <a:xfrm>
            <a:off x="307975" y="1295400"/>
            <a:ext cx="8570913" cy="1701552"/>
          </a:xfrm>
        </p:spPr>
        <p:txBody>
          <a:bodyPr/>
          <a:lstStyle/>
          <a:p>
            <a:r>
              <a:rPr lang="en-US" dirty="0">
                <a:solidFill>
                  <a:srgbClr val="0070C0"/>
                </a:solidFill>
              </a:rPr>
              <a:t>Multiply the number by the ‘Base’ (=2)</a:t>
            </a:r>
          </a:p>
          <a:p>
            <a:r>
              <a:rPr lang="en-US" dirty="0">
                <a:solidFill>
                  <a:srgbClr val="0070C0"/>
                </a:solidFill>
              </a:rPr>
              <a:t>Take the integer (either 0 or 1) as a coefficient</a:t>
            </a:r>
          </a:p>
          <a:p>
            <a:r>
              <a:rPr lang="en-US" dirty="0">
                <a:solidFill>
                  <a:srgbClr val="0070C0"/>
                </a:solidFill>
              </a:rPr>
              <a:t>Take the resultant fraction and repeat the division</a:t>
            </a:r>
          </a:p>
        </p:txBody>
      </p:sp>
      <p:sp>
        <p:nvSpPr>
          <p:cNvPr id="111620" name="Text Box 4"/>
          <p:cNvSpPr txBox="1">
            <a:spLocks noChangeArrowheads="1"/>
          </p:cNvSpPr>
          <p:nvPr/>
        </p:nvSpPr>
        <p:spPr bwMode="auto">
          <a:xfrm>
            <a:off x="792163" y="3070225"/>
            <a:ext cx="2682875"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tx1"/>
                </a:solidFill>
                <a:cs typeface="Times New Roman" pitchFamily="18" charset="0"/>
              </a:rPr>
              <a:t>Example: (</a:t>
            </a:r>
            <a:r>
              <a:rPr lang="en-US" sz="2400" b="1" i="0" u="none">
                <a:solidFill>
                  <a:schemeClr val="accent2"/>
                </a:solidFill>
                <a:latin typeface="Arial" charset="0"/>
                <a:cs typeface="Arial" charset="0"/>
              </a:rPr>
              <a:t>0.625</a:t>
            </a:r>
            <a:r>
              <a:rPr lang="en-US" sz="2400" b="1" i="0" u="none">
                <a:solidFill>
                  <a:schemeClr val="tx1"/>
                </a:solidFill>
                <a:cs typeface="Times New Roman" pitchFamily="18" charset="0"/>
              </a:rPr>
              <a:t>)</a:t>
            </a:r>
            <a:r>
              <a:rPr lang="en-US" sz="2400" b="1" i="0" u="none" baseline="-25000">
                <a:solidFill>
                  <a:srgbClr val="FF6600"/>
                </a:solidFill>
                <a:cs typeface="Times New Roman" pitchFamily="18" charset="0"/>
              </a:rPr>
              <a:t>10</a:t>
            </a:r>
          </a:p>
        </p:txBody>
      </p:sp>
      <p:sp>
        <p:nvSpPr>
          <p:cNvPr id="111621" name="Text Box 5"/>
          <p:cNvSpPr txBox="1">
            <a:spLocks noChangeArrowheads="1"/>
          </p:cNvSpPr>
          <p:nvPr/>
        </p:nvSpPr>
        <p:spPr bwMode="auto">
          <a:xfrm>
            <a:off x="3851275" y="3608388"/>
            <a:ext cx="817563" cy="336550"/>
          </a:xfrm>
          <a:prstGeom prst="rect">
            <a:avLst/>
          </a:prstGeom>
          <a:noFill/>
          <a:ln w="12700">
            <a:noFill/>
            <a:miter lim="800000"/>
            <a:headEnd/>
            <a:tailEnd/>
          </a:ln>
          <a:effectLst/>
        </p:spPr>
        <p:txBody>
          <a:bodyPr wrap="none">
            <a:spAutoFit/>
          </a:bodyPr>
          <a:lstStyle/>
          <a:p>
            <a:pPr eaLnBrk="0" hangingPunct="0"/>
            <a:r>
              <a:rPr lang="en-US" sz="1600" b="1" i="0" u="none">
                <a:solidFill>
                  <a:schemeClr val="tx1"/>
                </a:solidFill>
                <a:cs typeface="Times New Roman" pitchFamily="18" charset="0"/>
              </a:rPr>
              <a:t>Integer</a:t>
            </a:r>
          </a:p>
        </p:txBody>
      </p:sp>
      <p:sp>
        <p:nvSpPr>
          <p:cNvPr id="111622" name="Text Box 6"/>
          <p:cNvSpPr txBox="1">
            <a:spLocks noChangeArrowheads="1"/>
          </p:cNvSpPr>
          <p:nvPr/>
        </p:nvSpPr>
        <p:spPr bwMode="auto">
          <a:xfrm>
            <a:off x="4751388" y="3608388"/>
            <a:ext cx="930275" cy="336550"/>
          </a:xfrm>
          <a:prstGeom prst="rect">
            <a:avLst/>
          </a:prstGeom>
          <a:noFill/>
          <a:ln w="12700">
            <a:noFill/>
            <a:miter lim="800000"/>
            <a:headEnd/>
            <a:tailEnd/>
          </a:ln>
          <a:effectLst/>
        </p:spPr>
        <p:txBody>
          <a:bodyPr wrap="none">
            <a:spAutoFit/>
          </a:bodyPr>
          <a:lstStyle/>
          <a:p>
            <a:pPr eaLnBrk="0" hangingPunct="0"/>
            <a:r>
              <a:rPr lang="en-US" sz="1600" b="1" i="0" u="none">
                <a:solidFill>
                  <a:schemeClr val="tx1"/>
                </a:solidFill>
                <a:cs typeface="Times New Roman" pitchFamily="18" charset="0"/>
              </a:rPr>
              <a:t>Fraction</a:t>
            </a:r>
          </a:p>
        </p:txBody>
      </p:sp>
      <p:sp>
        <p:nvSpPr>
          <p:cNvPr id="111623" name="Text Box 7"/>
          <p:cNvSpPr txBox="1">
            <a:spLocks noChangeArrowheads="1"/>
          </p:cNvSpPr>
          <p:nvPr/>
        </p:nvSpPr>
        <p:spPr bwMode="auto">
          <a:xfrm>
            <a:off x="5821363" y="3603625"/>
            <a:ext cx="1135062" cy="336550"/>
          </a:xfrm>
          <a:prstGeom prst="rect">
            <a:avLst/>
          </a:prstGeom>
          <a:noFill/>
          <a:ln w="12700">
            <a:noFill/>
            <a:miter lim="800000"/>
            <a:headEnd/>
            <a:tailEnd/>
          </a:ln>
          <a:effectLst/>
        </p:spPr>
        <p:txBody>
          <a:bodyPr wrap="none">
            <a:spAutoFit/>
          </a:bodyPr>
          <a:lstStyle/>
          <a:p>
            <a:pPr eaLnBrk="0" hangingPunct="0"/>
            <a:r>
              <a:rPr lang="en-US" sz="1600" b="1" i="0" u="none">
                <a:solidFill>
                  <a:schemeClr val="tx1"/>
                </a:solidFill>
                <a:cs typeface="Times New Roman" pitchFamily="18" charset="0"/>
              </a:rPr>
              <a:t>Coefficient</a:t>
            </a:r>
          </a:p>
        </p:txBody>
      </p:sp>
      <p:sp>
        <p:nvSpPr>
          <p:cNvPr id="111624" name="Text Box 8"/>
          <p:cNvSpPr txBox="1">
            <a:spLocks noChangeArrowheads="1"/>
          </p:cNvSpPr>
          <p:nvPr/>
        </p:nvSpPr>
        <p:spPr bwMode="auto">
          <a:xfrm>
            <a:off x="2187575" y="5229225"/>
            <a:ext cx="5445125" cy="396875"/>
          </a:xfrm>
          <a:prstGeom prst="rect">
            <a:avLst/>
          </a:prstGeom>
          <a:noFill/>
          <a:ln w="12700">
            <a:noFill/>
            <a:miter lim="800000"/>
            <a:headEnd/>
            <a:tailEnd/>
          </a:ln>
          <a:effectLst/>
        </p:spPr>
        <p:txBody>
          <a:bodyPr wrap="none">
            <a:spAutoFit/>
          </a:bodyPr>
          <a:lstStyle/>
          <a:p>
            <a:pPr eaLnBrk="0" hangingPunct="0"/>
            <a:r>
              <a:rPr lang="en-US" sz="2000" b="1" i="0" u="none">
                <a:solidFill>
                  <a:schemeClr val="tx1"/>
                </a:solidFill>
                <a:latin typeface="Arial" charset="0"/>
                <a:cs typeface="Arial" charset="0"/>
              </a:rPr>
              <a:t>Answer:      (</a:t>
            </a:r>
            <a:r>
              <a:rPr lang="en-US" sz="2000" b="1" i="0" u="none">
                <a:solidFill>
                  <a:schemeClr val="accent2"/>
                </a:solidFill>
                <a:latin typeface="Arial" charset="0"/>
                <a:cs typeface="Arial" charset="0"/>
              </a:rPr>
              <a:t>0.625</a:t>
            </a:r>
            <a:r>
              <a:rPr lang="en-US" sz="2000" b="1" i="0" u="none">
                <a:solidFill>
                  <a:schemeClr val="tx1"/>
                </a:solidFill>
                <a:latin typeface="Arial" charset="0"/>
                <a:cs typeface="Arial" charset="0"/>
              </a:rPr>
              <a:t>)</a:t>
            </a:r>
            <a:r>
              <a:rPr lang="en-US" sz="2000" b="1" i="0" u="none" baseline="-25000">
                <a:solidFill>
                  <a:srgbClr val="FF6600"/>
                </a:solidFill>
                <a:latin typeface="Arial" charset="0"/>
                <a:cs typeface="Arial" charset="0"/>
              </a:rPr>
              <a:t>10</a:t>
            </a:r>
            <a:r>
              <a:rPr lang="en-US" sz="2000" b="1" i="0" u="none" baseline="-25000">
                <a:solidFill>
                  <a:schemeClr val="accent2"/>
                </a:solidFill>
                <a:latin typeface="Arial" charset="0"/>
                <a:cs typeface="Arial" charset="0"/>
              </a:rPr>
              <a:t> </a:t>
            </a:r>
            <a:r>
              <a:rPr lang="en-US" sz="2000" b="1" i="0" u="none">
                <a:solidFill>
                  <a:schemeClr val="tx1"/>
                </a:solidFill>
                <a:latin typeface="Arial" charset="0"/>
                <a:cs typeface="Arial" charset="0"/>
              </a:rPr>
              <a:t>= (0.</a:t>
            </a:r>
            <a:r>
              <a:rPr lang="en-US" sz="2000" b="1" i="0" u="none">
                <a:solidFill>
                  <a:schemeClr val="accent2"/>
                </a:solidFill>
                <a:latin typeface="Arial" charset="0"/>
                <a:cs typeface="Arial" charset="0"/>
              </a:rPr>
              <a:t>a</a:t>
            </a:r>
            <a:r>
              <a:rPr lang="en-US" sz="2000" b="1" i="0" u="none" baseline="-25000">
                <a:solidFill>
                  <a:schemeClr val="accent2"/>
                </a:solidFill>
                <a:latin typeface="Arial" charset="0"/>
                <a:cs typeface="Arial" charset="0"/>
              </a:rPr>
              <a:t>-1 </a:t>
            </a:r>
            <a:r>
              <a:rPr lang="en-US" sz="2000" b="1" i="0" u="none">
                <a:solidFill>
                  <a:schemeClr val="accent2"/>
                </a:solidFill>
                <a:latin typeface="Arial" charset="0"/>
                <a:cs typeface="Arial" charset="0"/>
              </a:rPr>
              <a:t>a</a:t>
            </a:r>
            <a:r>
              <a:rPr lang="en-US" sz="2000" b="1" i="0" u="none" baseline="-25000">
                <a:solidFill>
                  <a:schemeClr val="accent2"/>
                </a:solidFill>
                <a:latin typeface="Arial" charset="0"/>
                <a:cs typeface="Arial" charset="0"/>
              </a:rPr>
              <a:t>-2 </a:t>
            </a:r>
            <a:r>
              <a:rPr lang="en-US" sz="2000" b="1" i="0" u="none">
                <a:solidFill>
                  <a:schemeClr val="accent2"/>
                </a:solidFill>
                <a:latin typeface="Arial" charset="0"/>
                <a:cs typeface="Arial" charset="0"/>
              </a:rPr>
              <a:t>a</a:t>
            </a:r>
            <a:r>
              <a:rPr lang="en-US" sz="2000" b="1" i="0" u="none" baseline="-25000">
                <a:solidFill>
                  <a:schemeClr val="accent2"/>
                </a:solidFill>
                <a:latin typeface="Arial" charset="0"/>
                <a:cs typeface="Arial" charset="0"/>
              </a:rPr>
              <a:t>-3</a:t>
            </a:r>
            <a:r>
              <a:rPr lang="en-US" sz="2000" b="1" i="0" u="none">
                <a:solidFill>
                  <a:schemeClr val="tx1"/>
                </a:solidFill>
                <a:latin typeface="Arial" charset="0"/>
                <a:cs typeface="Arial" charset="0"/>
              </a:rPr>
              <a:t>)</a:t>
            </a:r>
            <a:r>
              <a:rPr lang="en-US" sz="2000" b="1" i="0" u="none" baseline="-25000">
                <a:solidFill>
                  <a:srgbClr val="FF6600"/>
                </a:solidFill>
                <a:latin typeface="Arial" charset="0"/>
                <a:cs typeface="Arial" charset="0"/>
              </a:rPr>
              <a:t>2</a:t>
            </a:r>
            <a:r>
              <a:rPr lang="en-US" sz="2000" b="1" i="0" u="none" baseline="-25000">
                <a:solidFill>
                  <a:schemeClr val="accent2"/>
                </a:solidFill>
                <a:latin typeface="Arial" charset="0"/>
                <a:cs typeface="Arial" charset="0"/>
              </a:rPr>
              <a:t> </a:t>
            </a:r>
            <a:r>
              <a:rPr lang="en-US" sz="2000" b="1" i="0" u="none">
                <a:solidFill>
                  <a:schemeClr val="tx1"/>
                </a:solidFill>
                <a:latin typeface="Arial" charset="0"/>
                <a:cs typeface="Arial" charset="0"/>
              </a:rPr>
              <a:t>= (</a:t>
            </a:r>
            <a:r>
              <a:rPr lang="en-US" sz="2000" b="1" i="0" u="none">
                <a:solidFill>
                  <a:schemeClr val="accent1"/>
                </a:solidFill>
                <a:latin typeface="Arial" charset="0"/>
                <a:cs typeface="Arial" charset="0"/>
              </a:rPr>
              <a:t>0.101</a:t>
            </a:r>
            <a:r>
              <a:rPr lang="en-US" sz="2000" b="1" i="0" u="none">
                <a:solidFill>
                  <a:schemeClr val="tx1"/>
                </a:solidFill>
                <a:latin typeface="Arial" charset="0"/>
                <a:cs typeface="Arial" charset="0"/>
              </a:rPr>
              <a:t>)</a:t>
            </a:r>
            <a:r>
              <a:rPr lang="en-US" sz="2000" b="1" i="0" u="none" baseline="-25000">
                <a:solidFill>
                  <a:srgbClr val="FF6600"/>
                </a:solidFill>
                <a:latin typeface="Arial" charset="0"/>
                <a:cs typeface="Arial" charset="0"/>
              </a:rPr>
              <a:t>2</a:t>
            </a:r>
          </a:p>
        </p:txBody>
      </p:sp>
      <p:sp>
        <p:nvSpPr>
          <p:cNvPr id="111625" name="Line 9"/>
          <p:cNvSpPr>
            <a:spLocks noChangeShapeType="1"/>
          </p:cNvSpPr>
          <p:nvPr/>
        </p:nvSpPr>
        <p:spPr bwMode="auto">
          <a:xfrm flipH="1" flipV="1">
            <a:off x="6075363" y="5661025"/>
            <a:ext cx="144462" cy="288925"/>
          </a:xfrm>
          <a:prstGeom prst="line">
            <a:avLst/>
          </a:prstGeom>
          <a:noFill/>
          <a:ln w="28575">
            <a:solidFill>
              <a:schemeClr val="accent1"/>
            </a:solidFill>
            <a:round/>
            <a:headEnd/>
            <a:tailEnd type="triangle" w="lg" len="lg"/>
          </a:ln>
          <a:effectLst/>
        </p:spPr>
        <p:txBody>
          <a:bodyPr anchorCtr="1">
            <a:spAutoFit/>
          </a:bodyPr>
          <a:lstStyle/>
          <a:p>
            <a:endParaRPr lang="en-US"/>
          </a:p>
        </p:txBody>
      </p:sp>
      <p:sp>
        <p:nvSpPr>
          <p:cNvPr id="111626" name="Line 10"/>
          <p:cNvSpPr>
            <a:spLocks noChangeShapeType="1"/>
          </p:cNvSpPr>
          <p:nvPr/>
        </p:nvSpPr>
        <p:spPr bwMode="auto">
          <a:xfrm flipV="1">
            <a:off x="5207000" y="5648325"/>
            <a:ext cx="73025" cy="288925"/>
          </a:xfrm>
          <a:prstGeom prst="line">
            <a:avLst/>
          </a:prstGeom>
          <a:noFill/>
          <a:ln w="28575">
            <a:solidFill>
              <a:schemeClr val="accent1"/>
            </a:solidFill>
            <a:round/>
            <a:headEnd/>
            <a:tailEnd type="triangle" w="lg" len="lg"/>
          </a:ln>
          <a:effectLst/>
        </p:spPr>
        <p:txBody>
          <a:bodyPr anchorCtr="1">
            <a:spAutoFit/>
          </a:bodyPr>
          <a:lstStyle/>
          <a:p>
            <a:endParaRPr lang="en-US"/>
          </a:p>
        </p:txBody>
      </p:sp>
      <p:sp>
        <p:nvSpPr>
          <p:cNvPr id="111627" name="Text Box 11"/>
          <p:cNvSpPr txBox="1">
            <a:spLocks noChangeArrowheads="1"/>
          </p:cNvSpPr>
          <p:nvPr/>
        </p:nvSpPr>
        <p:spPr bwMode="auto">
          <a:xfrm>
            <a:off x="4706938" y="5949950"/>
            <a:ext cx="1944687" cy="331788"/>
          </a:xfrm>
          <a:prstGeom prst="rect">
            <a:avLst/>
          </a:prstGeom>
          <a:noFill/>
          <a:ln w="9525" algn="ctr">
            <a:noFill/>
            <a:miter lim="800000"/>
            <a:headEnd/>
            <a:tailEnd/>
          </a:ln>
          <a:effectLst/>
        </p:spPr>
        <p:txBody>
          <a:bodyPr anchor="ctr">
            <a:spAutoFit/>
          </a:bodyPr>
          <a:lstStyle/>
          <a:p>
            <a:pPr eaLnBrk="0" hangingPunct="0">
              <a:lnSpc>
                <a:spcPct val="87000"/>
              </a:lnSpc>
              <a:spcBef>
                <a:spcPct val="50000"/>
              </a:spcBef>
            </a:pPr>
            <a:r>
              <a:rPr lang="en-US" sz="1800" b="1" i="0" u="none">
                <a:solidFill>
                  <a:schemeClr val="tx1"/>
                </a:solidFill>
                <a:effectLst>
                  <a:outerShdw blurRad="38100" dist="38100" dir="2700000" algn="tl">
                    <a:srgbClr val="C0C0C0"/>
                  </a:outerShdw>
                </a:effectLst>
                <a:latin typeface="Arial" charset="0"/>
                <a:cs typeface="Arial" charset="0"/>
              </a:rPr>
              <a:t>MSB           LSB</a:t>
            </a:r>
          </a:p>
        </p:txBody>
      </p:sp>
      <p:sp>
        <p:nvSpPr>
          <p:cNvPr id="111628" name="Text Box 12"/>
          <p:cNvSpPr txBox="1">
            <a:spLocks noChangeArrowheads="1"/>
          </p:cNvSpPr>
          <p:nvPr/>
        </p:nvSpPr>
        <p:spPr bwMode="auto">
          <a:xfrm>
            <a:off x="2232025" y="3894138"/>
            <a:ext cx="947738"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accent2"/>
                </a:solidFill>
                <a:latin typeface="Arial" charset="0"/>
                <a:cs typeface="Arial" charset="0"/>
              </a:rPr>
              <a:t>0.625</a:t>
            </a:r>
          </a:p>
        </p:txBody>
      </p:sp>
      <p:sp>
        <p:nvSpPr>
          <p:cNvPr id="111629" name="Text Box 13"/>
          <p:cNvSpPr txBox="1">
            <a:spLocks noChangeArrowheads="1"/>
          </p:cNvSpPr>
          <p:nvPr/>
        </p:nvSpPr>
        <p:spPr bwMode="auto">
          <a:xfrm>
            <a:off x="3132138" y="3897313"/>
            <a:ext cx="2386012"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tx1"/>
                </a:solidFill>
                <a:cs typeface="Times New Roman" pitchFamily="18" charset="0"/>
              </a:rPr>
              <a:t>* 2 =</a:t>
            </a:r>
            <a:r>
              <a:rPr lang="en-US" sz="2400" b="1" i="0" u="none">
                <a:solidFill>
                  <a:schemeClr val="accent1"/>
                </a:solidFill>
                <a:cs typeface="Times New Roman" pitchFamily="18" charset="0"/>
              </a:rPr>
              <a:t>    </a:t>
            </a:r>
            <a:r>
              <a:rPr lang="en-US" sz="2400" b="1" i="0" u="none">
                <a:solidFill>
                  <a:schemeClr val="accent1"/>
                </a:solidFill>
                <a:latin typeface="Arial" charset="0"/>
                <a:cs typeface="Arial" charset="0"/>
              </a:rPr>
              <a:t>1    </a:t>
            </a:r>
            <a:r>
              <a:rPr lang="en-US" sz="2400" b="1" i="0" u="none">
                <a:solidFill>
                  <a:schemeClr val="tx1"/>
                </a:solidFill>
                <a:latin typeface="Arial" charset="0"/>
                <a:cs typeface="Arial" charset="0"/>
              </a:rPr>
              <a:t>. </a:t>
            </a:r>
            <a:r>
              <a:rPr lang="en-US" sz="2400" b="1" i="0" u="none">
                <a:solidFill>
                  <a:schemeClr val="accent1"/>
                </a:solidFill>
                <a:latin typeface="Arial" charset="0"/>
                <a:cs typeface="Arial" charset="0"/>
              </a:rPr>
              <a:t>   </a:t>
            </a:r>
            <a:r>
              <a:rPr lang="en-US" sz="2400" b="1" i="0" u="none">
                <a:solidFill>
                  <a:schemeClr val="accent2"/>
                </a:solidFill>
                <a:latin typeface="Arial" charset="0"/>
                <a:cs typeface="Arial" charset="0"/>
              </a:rPr>
              <a:t>25</a:t>
            </a:r>
          </a:p>
        </p:txBody>
      </p:sp>
      <p:sp>
        <p:nvSpPr>
          <p:cNvPr id="111630" name="Text Box 14"/>
          <p:cNvSpPr txBox="1">
            <a:spLocks noChangeArrowheads="1"/>
          </p:cNvSpPr>
          <p:nvPr/>
        </p:nvSpPr>
        <p:spPr bwMode="auto">
          <a:xfrm>
            <a:off x="2232025" y="4254500"/>
            <a:ext cx="777875"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accent2"/>
                </a:solidFill>
                <a:latin typeface="Arial" charset="0"/>
                <a:cs typeface="Arial" charset="0"/>
              </a:rPr>
              <a:t>0.25</a:t>
            </a:r>
          </a:p>
        </p:txBody>
      </p:sp>
      <p:sp>
        <p:nvSpPr>
          <p:cNvPr id="111631" name="Text Box 15"/>
          <p:cNvSpPr txBox="1">
            <a:spLocks noChangeArrowheads="1"/>
          </p:cNvSpPr>
          <p:nvPr/>
        </p:nvSpPr>
        <p:spPr bwMode="auto">
          <a:xfrm>
            <a:off x="3132138" y="4257675"/>
            <a:ext cx="3770312"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tx1"/>
                </a:solidFill>
                <a:cs typeface="Times New Roman" pitchFamily="18" charset="0"/>
              </a:rPr>
              <a:t>* 2 =</a:t>
            </a:r>
            <a:r>
              <a:rPr lang="en-US" sz="2400" b="1" i="0" u="none">
                <a:solidFill>
                  <a:schemeClr val="accent1"/>
                </a:solidFill>
                <a:cs typeface="Times New Roman" pitchFamily="18" charset="0"/>
              </a:rPr>
              <a:t>    </a:t>
            </a:r>
            <a:r>
              <a:rPr lang="en-US" sz="2400" b="1" i="0" u="none">
                <a:solidFill>
                  <a:schemeClr val="accent1"/>
                </a:solidFill>
                <a:latin typeface="Arial" charset="0"/>
                <a:cs typeface="Arial" charset="0"/>
              </a:rPr>
              <a:t>0    </a:t>
            </a:r>
            <a:r>
              <a:rPr lang="en-US" sz="2400" b="1" i="0" u="none">
                <a:solidFill>
                  <a:schemeClr val="tx1"/>
                </a:solidFill>
                <a:latin typeface="Arial" charset="0"/>
                <a:cs typeface="Arial" charset="0"/>
              </a:rPr>
              <a:t>.    </a:t>
            </a:r>
            <a:r>
              <a:rPr lang="en-US" sz="2400" b="1" i="0" u="none">
                <a:solidFill>
                  <a:schemeClr val="accent2"/>
                </a:solidFill>
                <a:latin typeface="Arial" charset="0"/>
                <a:cs typeface="Arial" charset="0"/>
              </a:rPr>
              <a:t>5</a:t>
            </a:r>
            <a:r>
              <a:rPr lang="en-US" sz="2400" b="1" i="0" u="none">
                <a:solidFill>
                  <a:schemeClr val="accent1"/>
                </a:solidFill>
                <a:cs typeface="Times New Roman" pitchFamily="18" charset="0"/>
              </a:rPr>
              <a:t>          </a:t>
            </a:r>
            <a:r>
              <a:rPr lang="en-US" sz="2400" b="1" i="0" u="none">
                <a:solidFill>
                  <a:schemeClr val="tx1"/>
                </a:solidFill>
                <a:cs typeface="Times New Roman" pitchFamily="18" charset="0"/>
              </a:rPr>
              <a:t>a</a:t>
            </a:r>
            <a:r>
              <a:rPr lang="en-US" sz="2400" b="1" i="0" u="none" baseline="-25000">
                <a:solidFill>
                  <a:schemeClr val="tx1"/>
                </a:solidFill>
                <a:cs typeface="Times New Roman" pitchFamily="18" charset="0"/>
              </a:rPr>
              <a:t>-2 </a:t>
            </a:r>
            <a:r>
              <a:rPr lang="en-US" sz="2400" b="1" i="0" u="none">
                <a:solidFill>
                  <a:schemeClr val="tx1"/>
                </a:solidFill>
                <a:cs typeface="Times New Roman" pitchFamily="18" charset="0"/>
              </a:rPr>
              <a:t>=</a:t>
            </a:r>
            <a:r>
              <a:rPr lang="en-US" sz="2400" b="1" i="0" u="none">
                <a:solidFill>
                  <a:schemeClr val="accent1"/>
                </a:solidFill>
                <a:cs typeface="Times New Roman" pitchFamily="18" charset="0"/>
              </a:rPr>
              <a:t> </a:t>
            </a:r>
            <a:r>
              <a:rPr lang="en-US" sz="2400" b="1" i="0" u="none">
                <a:solidFill>
                  <a:schemeClr val="accent1"/>
                </a:solidFill>
                <a:latin typeface="Arial" charset="0"/>
                <a:cs typeface="Arial" charset="0"/>
              </a:rPr>
              <a:t>0</a:t>
            </a:r>
          </a:p>
        </p:txBody>
      </p:sp>
      <p:sp>
        <p:nvSpPr>
          <p:cNvPr id="111632" name="Text Box 16"/>
          <p:cNvSpPr txBox="1">
            <a:spLocks noChangeArrowheads="1"/>
          </p:cNvSpPr>
          <p:nvPr/>
        </p:nvSpPr>
        <p:spPr bwMode="auto">
          <a:xfrm>
            <a:off x="2232025" y="4614863"/>
            <a:ext cx="608013"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accent2"/>
                </a:solidFill>
                <a:latin typeface="Arial" charset="0"/>
                <a:cs typeface="Arial" charset="0"/>
              </a:rPr>
              <a:t>0.5</a:t>
            </a:r>
          </a:p>
        </p:txBody>
      </p:sp>
      <p:sp>
        <p:nvSpPr>
          <p:cNvPr id="111633" name="Text Box 17"/>
          <p:cNvSpPr txBox="1">
            <a:spLocks noChangeArrowheads="1"/>
          </p:cNvSpPr>
          <p:nvPr/>
        </p:nvSpPr>
        <p:spPr bwMode="auto">
          <a:xfrm>
            <a:off x="3132138" y="4618038"/>
            <a:ext cx="3770312"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tx1"/>
                </a:solidFill>
                <a:cs typeface="Times New Roman" pitchFamily="18" charset="0"/>
              </a:rPr>
              <a:t>* 2 =</a:t>
            </a:r>
            <a:r>
              <a:rPr lang="en-US" sz="2400" b="1" i="0" u="none">
                <a:solidFill>
                  <a:schemeClr val="accent1"/>
                </a:solidFill>
                <a:cs typeface="Times New Roman" pitchFamily="18" charset="0"/>
              </a:rPr>
              <a:t>    </a:t>
            </a:r>
            <a:r>
              <a:rPr lang="en-US" sz="2400" b="1" i="0" u="none">
                <a:solidFill>
                  <a:schemeClr val="accent1"/>
                </a:solidFill>
                <a:latin typeface="Arial" charset="0"/>
                <a:cs typeface="Arial" charset="0"/>
              </a:rPr>
              <a:t>1    </a:t>
            </a:r>
            <a:r>
              <a:rPr lang="en-US" sz="2400" b="1" i="0" u="none">
                <a:solidFill>
                  <a:schemeClr val="tx1"/>
                </a:solidFill>
                <a:latin typeface="Arial" charset="0"/>
                <a:cs typeface="Arial" charset="0"/>
              </a:rPr>
              <a:t>. </a:t>
            </a:r>
            <a:r>
              <a:rPr lang="en-US" sz="2400" b="1" i="0" u="none">
                <a:solidFill>
                  <a:schemeClr val="accent1"/>
                </a:solidFill>
                <a:latin typeface="Arial" charset="0"/>
                <a:cs typeface="Arial" charset="0"/>
              </a:rPr>
              <a:t>   </a:t>
            </a:r>
            <a:r>
              <a:rPr lang="en-US" sz="2400" b="1" i="0" u="none">
                <a:solidFill>
                  <a:schemeClr val="accent2"/>
                </a:solidFill>
                <a:latin typeface="Arial" charset="0"/>
                <a:cs typeface="Arial" charset="0"/>
              </a:rPr>
              <a:t>0</a:t>
            </a:r>
            <a:r>
              <a:rPr lang="en-US" sz="2400" b="1" i="0" u="none">
                <a:solidFill>
                  <a:schemeClr val="accent2"/>
                </a:solidFill>
                <a:cs typeface="Times New Roman" pitchFamily="18" charset="0"/>
              </a:rPr>
              <a:t> </a:t>
            </a:r>
            <a:r>
              <a:rPr lang="en-US" sz="2400" b="1" i="0" u="none">
                <a:solidFill>
                  <a:schemeClr val="accent1"/>
                </a:solidFill>
                <a:cs typeface="Times New Roman" pitchFamily="18" charset="0"/>
              </a:rPr>
              <a:t>         </a:t>
            </a:r>
            <a:r>
              <a:rPr lang="en-US" sz="2400" b="1" i="0" u="none">
                <a:solidFill>
                  <a:schemeClr val="tx1"/>
                </a:solidFill>
                <a:cs typeface="Times New Roman" pitchFamily="18" charset="0"/>
              </a:rPr>
              <a:t>a</a:t>
            </a:r>
            <a:r>
              <a:rPr lang="en-US" sz="2400" b="1" i="0" u="none" baseline="-25000">
                <a:solidFill>
                  <a:schemeClr val="tx1"/>
                </a:solidFill>
                <a:cs typeface="Times New Roman" pitchFamily="18" charset="0"/>
              </a:rPr>
              <a:t>-3 </a:t>
            </a:r>
            <a:r>
              <a:rPr lang="en-US" sz="2400" b="1" i="0" u="none">
                <a:solidFill>
                  <a:schemeClr val="tx1"/>
                </a:solidFill>
                <a:cs typeface="Times New Roman" pitchFamily="18" charset="0"/>
              </a:rPr>
              <a:t>=</a:t>
            </a:r>
            <a:r>
              <a:rPr lang="en-US" sz="2400" b="1" i="0" u="none">
                <a:solidFill>
                  <a:schemeClr val="accent1"/>
                </a:solidFill>
                <a:cs typeface="Times New Roman" pitchFamily="18" charset="0"/>
              </a:rPr>
              <a:t> </a:t>
            </a:r>
            <a:r>
              <a:rPr lang="en-US" sz="2400" b="1" i="0" u="none">
                <a:solidFill>
                  <a:schemeClr val="accent1"/>
                </a:solidFill>
                <a:latin typeface="Arial" charset="0"/>
                <a:cs typeface="Arial" charset="0"/>
              </a:rPr>
              <a:t>1</a:t>
            </a:r>
          </a:p>
        </p:txBody>
      </p:sp>
      <p:sp>
        <p:nvSpPr>
          <p:cNvPr id="111635" name="Text Box 19"/>
          <p:cNvSpPr txBox="1">
            <a:spLocks noChangeArrowheads="1"/>
          </p:cNvSpPr>
          <p:nvPr/>
        </p:nvSpPr>
        <p:spPr bwMode="auto">
          <a:xfrm>
            <a:off x="5915025" y="3878263"/>
            <a:ext cx="976313"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tx1"/>
                </a:solidFill>
                <a:cs typeface="Times New Roman" pitchFamily="18" charset="0"/>
              </a:rPr>
              <a:t>a</a:t>
            </a:r>
            <a:r>
              <a:rPr lang="en-US" sz="2400" b="1" i="0" u="none" baseline="-25000">
                <a:solidFill>
                  <a:schemeClr val="tx1"/>
                </a:solidFill>
                <a:cs typeface="Times New Roman" pitchFamily="18" charset="0"/>
              </a:rPr>
              <a:t>-1 </a:t>
            </a:r>
            <a:r>
              <a:rPr lang="en-US" sz="2400" b="1" i="0" u="none">
                <a:solidFill>
                  <a:schemeClr val="tx1"/>
                </a:solidFill>
                <a:cs typeface="Times New Roman" pitchFamily="18" charset="0"/>
              </a:rPr>
              <a:t>=</a:t>
            </a:r>
            <a:r>
              <a:rPr lang="en-US" sz="2400" b="1" i="0" u="none">
                <a:solidFill>
                  <a:schemeClr val="accent1"/>
                </a:solidFill>
                <a:cs typeface="Times New Roman" pitchFamily="18" charset="0"/>
              </a:rPr>
              <a:t> </a:t>
            </a:r>
            <a:r>
              <a:rPr lang="en-US" sz="2400" b="1" i="0" u="none">
                <a:solidFill>
                  <a:schemeClr val="accent1"/>
                </a:solidFill>
                <a:latin typeface="Arial" charset="0"/>
                <a:cs typeface="Arial" charset="0"/>
              </a:rPr>
              <a:t>1</a:t>
            </a:r>
            <a:endParaRPr lang="en-US" sz="2400" b="1" i="0" u="none">
              <a:solidFill>
                <a:schemeClr val="accent2"/>
              </a:solidFill>
              <a:latin typeface="Arial" charset="0"/>
              <a:cs typeface="Arial" charset="0"/>
            </a:endParaRPr>
          </a:p>
        </p:txBody>
      </p:sp>
      <p:sp>
        <p:nvSpPr>
          <p:cNvPr id="19" name="Slide Number Placeholder 18"/>
          <p:cNvSpPr>
            <a:spLocks noGrp="1"/>
          </p:cNvSpPr>
          <p:nvPr>
            <p:ph type="sldNum" sz="quarter" idx="12"/>
          </p:nvPr>
        </p:nvSpPr>
        <p:spPr/>
        <p:txBody>
          <a:bodyPr/>
          <a:lstStyle/>
          <a:p>
            <a:pPr>
              <a:defRPr/>
            </a:pPr>
            <a:fld id="{C59B1905-D088-4D62-B2CA-6692254A56A0}" type="slidenum">
              <a:rPr lang="ar-SA" smtClean="0"/>
              <a:pPr>
                <a:defRPr/>
              </a:pPr>
              <a:t>17</a:t>
            </a:fld>
            <a:endParaRPr lang="en-GB" dirty="0"/>
          </a:p>
        </p:txBody>
      </p:sp>
    </p:spTree>
    <p:extLst>
      <p:ext uri="{BB962C8B-B14F-4D97-AF65-F5344CB8AC3E}">
        <p14:creationId xmlns:p14="http://schemas.microsoft.com/office/powerpoint/2010/main" val="177244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20"/>
                                  </p:iterate>
                                  <p:childTnLst>
                                    <p:set>
                                      <p:cBhvr>
                                        <p:cTn id="6" dur="1" fill="hold">
                                          <p:stCondLst>
                                            <p:cond delay="0"/>
                                          </p:stCondLst>
                                        </p:cTn>
                                        <p:tgtEl>
                                          <p:spTgt spid="111619">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1628"/>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8.05556E-6 -0.10509 L 8.05556E-6 -3.7037E-6 " pathEditMode="relative" ptsTypes="AA">
                                      <p:cBhvr>
                                        <p:cTn id="12" dur="500" fill="hold"/>
                                        <p:tgtEl>
                                          <p:spTgt spid="111628"/>
                                        </p:tgtEl>
                                        <p:attrNameLst>
                                          <p:attrName>ppt_x</p:attrName>
                                          <p:attrName>ppt_y</p:attrName>
                                        </p:attrNameLst>
                                      </p:cBhvr>
                                    </p:animMotion>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1162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16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162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16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iterate type="lt">
                                    <p:tmAbs val="20"/>
                                  </p:iterate>
                                  <p:childTnLst>
                                    <p:set>
                                      <p:cBhvr>
                                        <p:cTn id="25" dur="1" fill="hold">
                                          <p:stCondLst>
                                            <p:cond delay="0"/>
                                          </p:stCondLst>
                                        </p:cTn>
                                        <p:tgtEl>
                                          <p:spTgt spid="111619">
                                            <p:txEl>
                                              <p:pRg st="1" end="1"/>
                                            </p:txEl>
                                          </p:spTgt>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type.wav"/>
                                        </p:tgtEl>
                                      </p:cMediaNode>
                                    </p:audio>
                                  </p:subTnLst>
                                </p:cTn>
                              </p:par>
                            </p:childTnLst>
                          </p:cTn>
                        </p:par>
                        <p:par>
                          <p:cTn id="26" fill="hold">
                            <p:stCondLst>
                              <p:cond delay="781"/>
                            </p:stCondLst>
                            <p:childTnLst>
                              <p:par>
                                <p:cTn id="27" presetID="1" presetClass="entr" presetSubtype="0" fill="hold" grpId="0" nodeType="afterEffect">
                                  <p:stCondLst>
                                    <p:cond delay="0"/>
                                  </p:stCondLst>
                                  <p:childTnLst>
                                    <p:set>
                                      <p:cBhvr>
                                        <p:cTn id="28" dur="1" fill="hold">
                                          <p:stCondLst>
                                            <p:cond delay="0"/>
                                          </p:stCondLst>
                                        </p:cTn>
                                        <p:tgtEl>
                                          <p:spTgt spid="1116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iterate type="lt">
                                    <p:tmAbs val="20"/>
                                  </p:iterate>
                                  <p:childTnLst>
                                    <p:set>
                                      <p:cBhvr>
                                        <p:cTn id="32" dur="1" fill="hold">
                                          <p:stCondLst>
                                            <p:cond delay="0"/>
                                          </p:stCondLst>
                                        </p:cTn>
                                        <p:tgtEl>
                                          <p:spTgt spid="111619">
                                            <p:txEl>
                                              <p:pRg st="2" end="2"/>
                                            </p:txEl>
                                          </p:spTgt>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type.wav"/>
                                        </p:tgtEl>
                                      </p:cMediaNode>
                                    </p:audio>
                                  </p:subTnLst>
                                </p:cTn>
                              </p:par>
                            </p:childTnLst>
                          </p:cTn>
                        </p:par>
                        <p:par>
                          <p:cTn id="33" fill="hold">
                            <p:stCondLst>
                              <p:cond delay="861"/>
                            </p:stCondLst>
                            <p:childTnLst>
                              <p:par>
                                <p:cTn id="34" presetID="1" presetClass="entr" presetSubtype="0" fill="hold" grpId="0" nodeType="afterEffect">
                                  <p:stCondLst>
                                    <p:cond delay="0"/>
                                  </p:stCondLst>
                                  <p:childTnLst>
                                    <p:set>
                                      <p:cBhvr>
                                        <p:cTn id="35" dur="1" fill="hold">
                                          <p:stCondLst>
                                            <p:cond delay="0"/>
                                          </p:stCondLst>
                                        </p:cTn>
                                        <p:tgtEl>
                                          <p:spTgt spid="111630"/>
                                        </p:tgtEl>
                                        <p:attrNameLst>
                                          <p:attrName>style.visibility</p:attrName>
                                        </p:attrNameLst>
                                      </p:cBhvr>
                                      <p:to>
                                        <p:strVal val="visible"/>
                                      </p:to>
                                    </p:set>
                                  </p:childTnLst>
                                </p:cTn>
                              </p:par>
                              <p:par>
                                <p:cTn id="36" presetID="0" presetClass="path" presetSubtype="0" accel="50000" decel="50000" fill="hold" grpId="1" nodeType="withEffect">
                                  <p:stCondLst>
                                    <p:cond delay="0"/>
                                  </p:stCondLst>
                                  <p:childTnLst>
                                    <p:animMotion origin="layout" path="M 0.25278 -0.04861 L -1.94444E-6 -3.7037E-6 " pathEditMode="relative" rAng="0" ptsTypes="AA">
                                      <p:cBhvr>
                                        <p:cTn id="37" dur="500" fill="hold"/>
                                        <p:tgtEl>
                                          <p:spTgt spid="111630"/>
                                        </p:tgtEl>
                                        <p:attrNameLst>
                                          <p:attrName>ppt_x</p:attrName>
                                          <p:attrName>ppt_y</p:attrName>
                                        </p:attrNameLst>
                                      </p:cBhvr>
                                      <p:rCtr x="-12600" y="2400"/>
                                    </p:animMotion>
                                  </p:childTnLst>
                                </p:cTn>
                              </p:par>
                            </p:childTnLst>
                          </p:cTn>
                        </p:par>
                        <p:par>
                          <p:cTn id="38" fill="hold">
                            <p:stCondLst>
                              <p:cond delay="1361"/>
                            </p:stCondLst>
                            <p:childTnLst>
                              <p:par>
                                <p:cTn id="39" presetID="1" presetClass="entr" presetSubtype="0" fill="hold" grpId="0" nodeType="afterEffect">
                                  <p:stCondLst>
                                    <p:cond delay="0"/>
                                  </p:stCondLst>
                                  <p:childTnLst>
                                    <p:set>
                                      <p:cBhvr>
                                        <p:cTn id="40" dur="1" fill="hold">
                                          <p:stCondLst>
                                            <p:cond delay="0"/>
                                          </p:stCondLst>
                                        </p:cTn>
                                        <p:tgtEl>
                                          <p:spTgt spid="1116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1632"/>
                                        </p:tgtEl>
                                        <p:attrNameLst>
                                          <p:attrName>style.visibility</p:attrName>
                                        </p:attrNameLst>
                                      </p:cBhvr>
                                      <p:to>
                                        <p:strVal val="visible"/>
                                      </p:to>
                                    </p:set>
                                  </p:childTnLst>
                                </p:cTn>
                              </p:par>
                              <p:par>
                                <p:cTn id="45" presetID="0" presetClass="path" presetSubtype="0" accel="50000" decel="50000" fill="hold" grpId="1" nodeType="withEffect">
                                  <p:stCondLst>
                                    <p:cond delay="0"/>
                                  </p:stCondLst>
                                  <p:childTnLst>
                                    <p:animMotion origin="layout" path="M 0.26215 -0.04884 L 3.05556E-6 0 " pathEditMode="relative" rAng="0" ptsTypes="AA">
                                      <p:cBhvr>
                                        <p:cTn id="46" dur="500" fill="hold"/>
                                        <p:tgtEl>
                                          <p:spTgt spid="111632"/>
                                        </p:tgtEl>
                                        <p:attrNameLst>
                                          <p:attrName>ppt_x</p:attrName>
                                          <p:attrName>ppt_y</p:attrName>
                                        </p:attrNameLst>
                                      </p:cBhvr>
                                      <p:rCtr x="-13100" y="2400"/>
                                    </p:animMotion>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11163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1162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1162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1162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11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p:bldP spid="111622" grpId="0"/>
      <p:bldP spid="111623" grpId="0"/>
      <p:bldP spid="111624" grpId="0"/>
      <p:bldP spid="111625" grpId="0" animBg="1"/>
      <p:bldP spid="111626" grpId="0" animBg="1"/>
      <p:bldP spid="111627" grpId="0"/>
      <p:bldP spid="111628" grpId="0"/>
      <p:bldP spid="111628" grpId="1"/>
      <p:bldP spid="111629" grpId="0"/>
      <p:bldP spid="111630" grpId="0"/>
      <p:bldP spid="111630" grpId="1"/>
      <p:bldP spid="111631" grpId="0"/>
      <p:bldP spid="111632" grpId="0"/>
      <p:bldP spid="111632" grpId="1"/>
      <p:bldP spid="111633" grpId="0"/>
      <p:bldP spid="1116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187624" y="332656"/>
            <a:ext cx="6851104" cy="738336"/>
          </a:xfrm>
        </p:spPr>
        <p:txBody>
          <a:bodyPr/>
          <a:lstStyle/>
          <a:p>
            <a:pPr algn="ctr"/>
            <a:r>
              <a:rPr lang="en-US" b="1" dirty="0">
                <a:solidFill>
                  <a:srgbClr val="0070C0"/>
                </a:solidFill>
              </a:rPr>
              <a:t>Decimal to Octal Conversion</a:t>
            </a:r>
          </a:p>
        </p:txBody>
      </p:sp>
      <p:sp>
        <p:nvSpPr>
          <p:cNvPr id="112643" name="Text Box 3"/>
          <p:cNvSpPr txBox="1">
            <a:spLocks noChangeArrowheads="1"/>
          </p:cNvSpPr>
          <p:nvPr/>
        </p:nvSpPr>
        <p:spPr bwMode="auto">
          <a:xfrm>
            <a:off x="792163" y="1089025"/>
            <a:ext cx="2428875"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tx1"/>
                </a:solidFill>
                <a:cs typeface="Times New Roman" pitchFamily="18" charset="0"/>
              </a:rPr>
              <a:t>Example: (</a:t>
            </a:r>
            <a:r>
              <a:rPr lang="en-US" sz="2400" b="1" i="0" u="none">
                <a:solidFill>
                  <a:schemeClr val="accent2"/>
                </a:solidFill>
                <a:latin typeface="Arial" charset="0"/>
                <a:cs typeface="Arial" charset="0"/>
              </a:rPr>
              <a:t>175</a:t>
            </a:r>
            <a:r>
              <a:rPr lang="en-US" sz="2400" b="1" i="0" u="none">
                <a:solidFill>
                  <a:schemeClr val="tx1"/>
                </a:solidFill>
                <a:cs typeface="Times New Roman" pitchFamily="18" charset="0"/>
              </a:rPr>
              <a:t>)</a:t>
            </a:r>
            <a:r>
              <a:rPr lang="en-US" sz="2400" b="1" i="0" u="none" baseline="-25000">
                <a:solidFill>
                  <a:srgbClr val="FF6600"/>
                </a:solidFill>
                <a:cs typeface="Times New Roman" pitchFamily="18" charset="0"/>
              </a:rPr>
              <a:t>10</a:t>
            </a:r>
          </a:p>
        </p:txBody>
      </p:sp>
      <p:sp>
        <p:nvSpPr>
          <p:cNvPr id="112644" name="Text Box 4"/>
          <p:cNvSpPr txBox="1">
            <a:spLocks noChangeArrowheads="1"/>
          </p:cNvSpPr>
          <p:nvPr/>
        </p:nvSpPr>
        <p:spPr bwMode="auto">
          <a:xfrm>
            <a:off x="3492500" y="1627188"/>
            <a:ext cx="954088" cy="336550"/>
          </a:xfrm>
          <a:prstGeom prst="rect">
            <a:avLst/>
          </a:prstGeom>
          <a:noFill/>
          <a:ln w="12700">
            <a:noFill/>
            <a:miter lim="800000"/>
            <a:headEnd/>
            <a:tailEnd/>
          </a:ln>
          <a:effectLst/>
        </p:spPr>
        <p:txBody>
          <a:bodyPr wrap="none">
            <a:spAutoFit/>
          </a:bodyPr>
          <a:lstStyle/>
          <a:p>
            <a:pPr eaLnBrk="0" hangingPunct="0"/>
            <a:r>
              <a:rPr lang="en-US" sz="1600" b="1" i="0" u="none">
                <a:solidFill>
                  <a:schemeClr val="tx1"/>
                </a:solidFill>
                <a:cs typeface="Times New Roman" pitchFamily="18" charset="0"/>
              </a:rPr>
              <a:t>Quotient</a:t>
            </a:r>
          </a:p>
        </p:txBody>
      </p:sp>
      <p:sp>
        <p:nvSpPr>
          <p:cNvPr id="112645" name="Text Box 5"/>
          <p:cNvSpPr txBox="1">
            <a:spLocks noChangeArrowheads="1"/>
          </p:cNvSpPr>
          <p:nvPr/>
        </p:nvSpPr>
        <p:spPr bwMode="auto">
          <a:xfrm>
            <a:off x="4573588" y="1627188"/>
            <a:ext cx="1155700" cy="336550"/>
          </a:xfrm>
          <a:prstGeom prst="rect">
            <a:avLst/>
          </a:prstGeom>
          <a:noFill/>
          <a:ln w="12700">
            <a:noFill/>
            <a:miter lim="800000"/>
            <a:headEnd/>
            <a:tailEnd/>
          </a:ln>
          <a:effectLst/>
        </p:spPr>
        <p:txBody>
          <a:bodyPr wrap="none">
            <a:spAutoFit/>
          </a:bodyPr>
          <a:lstStyle/>
          <a:p>
            <a:pPr eaLnBrk="0" hangingPunct="0"/>
            <a:r>
              <a:rPr lang="en-US" sz="1600" b="1" i="0" u="none">
                <a:solidFill>
                  <a:schemeClr val="tx1"/>
                </a:solidFill>
                <a:cs typeface="Times New Roman" pitchFamily="18" charset="0"/>
              </a:rPr>
              <a:t>Remainder</a:t>
            </a:r>
          </a:p>
        </p:txBody>
      </p:sp>
      <p:sp>
        <p:nvSpPr>
          <p:cNvPr id="112646" name="Text Box 6"/>
          <p:cNvSpPr txBox="1">
            <a:spLocks noChangeArrowheads="1"/>
          </p:cNvSpPr>
          <p:nvPr/>
        </p:nvSpPr>
        <p:spPr bwMode="auto">
          <a:xfrm>
            <a:off x="6002338" y="1622425"/>
            <a:ext cx="1135062" cy="336550"/>
          </a:xfrm>
          <a:prstGeom prst="rect">
            <a:avLst/>
          </a:prstGeom>
          <a:noFill/>
          <a:ln w="12700">
            <a:noFill/>
            <a:miter lim="800000"/>
            <a:headEnd/>
            <a:tailEnd/>
          </a:ln>
          <a:effectLst/>
        </p:spPr>
        <p:txBody>
          <a:bodyPr wrap="none">
            <a:spAutoFit/>
          </a:bodyPr>
          <a:lstStyle/>
          <a:p>
            <a:pPr eaLnBrk="0" hangingPunct="0"/>
            <a:r>
              <a:rPr lang="en-US" sz="1600" b="1" i="0" u="none">
                <a:solidFill>
                  <a:schemeClr val="tx1"/>
                </a:solidFill>
                <a:cs typeface="Times New Roman" pitchFamily="18" charset="0"/>
              </a:rPr>
              <a:t>Coefficient</a:t>
            </a:r>
          </a:p>
        </p:txBody>
      </p:sp>
      <p:sp>
        <p:nvSpPr>
          <p:cNvPr id="112647" name="Text Box 7"/>
          <p:cNvSpPr txBox="1">
            <a:spLocks noChangeArrowheads="1"/>
          </p:cNvSpPr>
          <p:nvPr/>
        </p:nvSpPr>
        <p:spPr bwMode="auto">
          <a:xfrm>
            <a:off x="2951163" y="3211513"/>
            <a:ext cx="4645025" cy="396875"/>
          </a:xfrm>
          <a:prstGeom prst="rect">
            <a:avLst/>
          </a:prstGeom>
          <a:noFill/>
          <a:ln w="12700">
            <a:noFill/>
            <a:miter lim="800000"/>
            <a:headEnd/>
            <a:tailEnd/>
          </a:ln>
          <a:effectLst/>
        </p:spPr>
        <p:txBody>
          <a:bodyPr wrap="none">
            <a:spAutoFit/>
          </a:bodyPr>
          <a:lstStyle/>
          <a:p>
            <a:pPr eaLnBrk="0" hangingPunct="0"/>
            <a:r>
              <a:rPr lang="en-US" sz="2000" b="1" i="0" u="none">
                <a:solidFill>
                  <a:schemeClr val="tx1"/>
                </a:solidFill>
                <a:latin typeface="Arial" charset="0"/>
                <a:cs typeface="Arial" charset="0"/>
              </a:rPr>
              <a:t>Answer:      (</a:t>
            </a:r>
            <a:r>
              <a:rPr lang="en-US" sz="2000" b="1" i="0" u="none">
                <a:solidFill>
                  <a:schemeClr val="accent2"/>
                </a:solidFill>
                <a:latin typeface="Arial" charset="0"/>
                <a:cs typeface="Arial" charset="0"/>
              </a:rPr>
              <a:t>175</a:t>
            </a:r>
            <a:r>
              <a:rPr lang="en-US" sz="2000" b="1" i="0" u="none">
                <a:solidFill>
                  <a:schemeClr val="tx1"/>
                </a:solidFill>
                <a:latin typeface="Arial" charset="0"/>
                <a:cs typeface="Arial" charset="0"/>
              </a:rPr>
              <a:t>)</a:t>
            </a:r>
            <a:r>
              <a:rPr lang="en-US" sz="2000" b="1" i="0" u="none" baseline="-25000">
                <a:solidFill>
                  <a:srgbClr val="FF6600"/>
                </a:solidFill>
                <a:latin typeface="Arial" charset="0"/>
                <a:cs typeface="Arial" charset="0"/>
              </a:rPr>
              <a:t>10</a:t>
            </a:r>
            <a:r>
              <a:rPr lang="en-US" sz="2000" b="1" i="0" u="none" baseline="-25000">
                <a:solidFill>
                  <a:schemeClr val="accent2"/>
                </a:solidFill>
                <a:latin typeface="Arial" charset="0"/>
                <a:cs typeface="Arial" charset="0"/>
              </a:rPr>
              <a:t> </a:t>
            </a:r>
            <a:r>
              <a:rPr lang="en-US" sz="2000" b="1" i="0" u="none">
                <a:solidFill>
                  <a:schemeClr val="tx1"/>
                </a:solidFill>
                <a:latin typeface="Arial" charset="0"/>
                <a:cs typeface="Arial" charset="0"/>
              </a:rPr>
              <a:t>= (</a:t>
            </a:r>
            <a:r>
              <a:rPr lang="en-US" sz="2000" b="1" i="0" u="none">
                <a:solidFill>
                  <a:schemeClr val="accent2"/>
                </a:solidFill>
                <a:latin typeface="Arial" charset="0"/>
                <a:cs typeface="Arial" charset="0"/>
              </a:rPr>
              <a:t>a</a:t>
            </a:r>
            <a:r>
              <a:rPr lang="en-US" sz="2000" b="1" i="0" u="none" baseline="-25000">
                <a:solidFill>
                  <a:schemeClr val="accent2"/>
                </a:solidFill>
                <a:latin typeface="Arial" charset="0"/>
                <a:cs typeface="Arial" charset="0"/>
              </a:rPr>
              <a:t>2 </a:t>
            </a:r>
            <a:r>
              <a:rPr lang="en-US" sz="2000" b="1" i="0" u="none">
                <a:solidFill>
                  <a:schemeClr val="accent2"/>
                </a:solidFill>
                <a:latin typeface="Arial" charset="0"/>
                <a:cs typeface="Arial" charset="0"/>
              </a:rPr>
              <a:t>a</a:t>
            </a:r>
            <a:r>
              <a:rPr lang="en-US" sz="2000" b="1" i="0" u="none" baseline="-25000">
                <a:solidFill>
                  <a:schemeClr val="accent2"/>
                </a:solidFill>
                <a:latin typeface="Arial" charset="0"/>
                <a:cs typeface="Arial" charset="0"/>
              </a:rPr>
              <a:t>1 </a:t>
            </a:r>
            <a:r>
              <a:rPr lang="en-US" sz="2000" b="1" i="0" u="none">
                <a:solidFill>
                  <a:schemeClr val="accent2"/>
                </a:solidFill>
                <a:latin typeface="Arial" charset="0"/>
                <a:cs typeface="Arial" charset="0"/>
              </a:rPr>
              <a:t>a</a:t>
            </a:r>
            <a:r>
              <a:rPr lang="en-US" sz="2000" b="1" i="0" u="none" baseline="-25000">
                <a:solidFill>
                  <a:schemeClr val="accent2"/>
                </a:solidFill>
                <a:latin typeface="Arial" charset="0"/>
                <a:cs typeface="Arial" charset="0"/>
              </a:rPr>
              <a:t>0</a:t>
            </a:r>
            <a:r>
              <a:rPr lang="en-US" sz="2000" b="1" i="0" u="none">
                <a:solidFill>
                  <a:schemeClr val="tx1"/>
                </a:solidFill>
                <a:latin typeface="Arial" charset="0"/>
                <a:cs typeface="Arial" charset="0"/>
              </a:rPr>
              <a:t>)</a:t>
            </a:r>
            <a:r>
              <a:rPr lang="en-US" sz="2000" b="1" i="0" u="none" baseline="-25000">
                <a:solidFill>
                  <a:srgbClr val="FF6600"/>
                </a:solidFill>
                <a:latin typeface="Arial" charset="0"/>
                <a:cs typeface="Arial" charset="0"/>
              </a:rPr>
              <a:t>8</a:t>
            </a:r>
            <a:r>
              <a:rPr lang="en-US" sz="2000" b="1" i="0" u="none" baseline="-25000">
                <a:solidFill>
                  <a:schemeClr val="accent2"/>
                </a:solidFill>
                <a:latin typeface="Arial" charset="0"/>
                <a:cs typeface="Arial" charset="0"/>
              </a:rPr>
              <a:t> </a:t>
            </a:r>
            <a:r>
              <a:rPr lang="en-US" sz="2000" b="1" i="0" u="none">
                <a:solidFill>
                  <a:schemeClr val="tx1"/>
                </a:solidFill>
                <a:latin typeface="Arial" charset="0"/>
                <a:cs typeface="Arial" charset="0"/>
              </a:rPr>
              <a:t>= (</a:t>
            </a:r>
            <a:r>
              <a:rPr lang="en-US" sz="2000" b="1" i="0" u="none">
                <a:solidFill>
                  <a:schemeClr val="accent1"/>
                </a:solidFill>
                <a:latin typeface="Arial" charset="0"/>
                <a:cs typeface="Arial" charset="0"/>
              </a:rPr>
              <a:t>257</a:t>
            </a:r>
            <a:r>
              <a:rPr lang="en-US" sz="2000" b="1" i="0" u="none">
                <a:solidFill>
                  <a:schemeClr val="tx1"/>
                </a:solidFill>
                <a:latin typeface="Arial" charset="0"/>
                <a:cs typeface="Arial" charset="0"/>
              </a:rPr>
              <a:t>)</a:t>
            </a:r>
            <a:r>
              <a:rPr lang="en-US" sz="2000" b="1" i="0" u="none" baseline="-25000">
                <a:solidFill>
                  <a:srgbClr val="FF6600"/>
                </a:solidFill>
                <a:latin typeface="Arial" charset="0"/>
                <a:cs typeface="Arial" charset="0"/>
              </a:rPr>
              <a:t>8</a:t>
            </a:r>
          </a:p>
        </p:txBody>
      </p:sp>
      <p:sp>
        <p:nvSpPr>
          <p:cNvPr id="112648" name="Text Box 8"/>
          <p:cNvSpPr txBox="1">
            <a:spLocks noChangeArrowheads="1"/>
          </p:cNvSpPr>
          <p:nvPr/>
        </p:nvSpPr>
        <p:spPr bwMode="auto">
          <a:xfrm>
            <a:off x="2232025" y="1912938"/>
            <a:ext cx="693738"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accent2"/>
                </a:solidFill>
                <a:latin typeface="Arial" charset="0"/>
                <a:cs typeface="Arial" charset="0"/>
              </a:rPr>
              <a:t>175</a:t>
            </a:r>
          </a:p>
        </p:txBody>
      </p:sp>
      <p:sp>
        <p:nvSpPr>
          <p:cNvPr id="112649" name="Text Box 9"/>
          <p:cNvSpPr txBox="1">
            <a:spLocks noChangeArrowheads="1"/>
          </p:cNvSpPr>
          <p:nvPr/>
        </p:nvSpPr>
        <p:spPr bwMode="auto">
          <a:xfrm>
            <a:off x="2838450" y="1916113"/>
            <a:ext cx="1543050"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tx1"/>
                </a:solidFill>
                <a:cs typeface="Times New Roman" pitchFamily="18" charset="0"/>
              </a:rPr>
              <a:t>/ 8 =</a:t>
            </a:r>
            <a:r>
              <a:rPr lang="en-US" sz="2400" b="1" i="0" u="none">
                <a:solidFill>
                  <a:schemeClr val="accent1"/>
                </a:solidFill>
                <a:cs typeface="Times New Roman" pitchFamily="18" charset="0"/>
              </a:rPr>
              <a:t>      </a:t>
            </a:r>
            <a:r>
              <a:rPr lang="en-US" sz="2400" b="1" i="0" u="none">
                <a:solidFill>
                  <a:schemeClr val="accent2"/>
                </a:solidFill>
                <a:latin typeface="Arial" charset="0"/>
                <a:cs typeface="Arial" charset="0"/>
              </a:rPr>
              <a:t>21</a:t>
            </a:r>
          </a:p>
        </p:txBody>
      </p:sp>
      <p:sp>
        <p:nvSpPr>
          <p:cNvPr id="112650" name="Text Box 10"/>
          <p:cNvSpPr txBox="1">
            <a:spLocks noChangeArrowheads="1"/>
          </p:cNvSpPr>
          <p:nvPr/>
        </p:nvSpPr>
        <p:spPr bwMode="auto">
          <a:xfrm>
            <a:off x="4975225" y="1916113"/>
            <a:ext cx="2068513"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accent1"/>
                </a:solidFill>
                <a:latin typeface="Arial" charset="0"/>
                <a:cs typeface="Arial" charset="0"/>
              </a:rPr>
              <a:t>7</a:t>
            </a:r>
            <a:r>
              <a:rPr lang="en-US" sz="2400" b="1" i="0" u="none">
                <a:solidFill>
                  <a:schemeClr val="accent1"/>
                </a:solidFill>
                <a:cs typeface="Times New Roman" pitchFamily="18" charset="0"/>
              </a:rPr>
              <a:t>             </a:t>
            </a:r>
            <a:r>
              <a:rPr lang="en-US" sz="2400" b="1" i="0" u="none">
                <a:solidFill>
                  <a:schemeClr val="tx1"/>
                </a:solidFill>
                <a:cs typeface="Times New Roman" pitchFamily="18" charset="0"/>
              </a:rPr>
              <a:t>a</a:t>
            </a:r>
            <a:r>
              <a:rPr lang="en-US" sz="2400" b="1" i="0" u="none" baseline="-25000">
                <a:solidFill>
                  <a:schemeClr val="tx1"/>
                </a:solidFill>
                <a:cs typeface="Times New Roman" pitchFamily="18" charset="0"/>
              </a:rPr>
              <a:t>0 </a:t>
            </a:r>
            <a:r>
              <a:rPr lang="en-US" sz="2400" b="1" i="0" u="none">
                <a:solidFill>
                  <a:schemeClr val="tx1"/>
                </a:solidFill>
                <a:cs typeface="Times New Roman" pitchFamily="18" charset="0"/>
              </a:rPr>
              <a:t>=</a:t>
            </a:r>
            <a:r>
              <a:rPr lang="en-US" sz="2400" b="1" i="0" u="none">
                <a:solidFill>
                  <a:schemeClr val="accent1"/>
                </a:solidFill>
                <a:cs typeface="Times New Roman" pitchFamily="18" charset="0"/>
              </a:rPr>
              <a:t> </a:t>
            </a:r>
            <a:r>
              <a:rPr lang="en-US" sz="2400" b="1" i="0" u="none">
                <a:solidFill>
                  <a:schemeClr val="accent1"/>
                </a:solidFill>
                <a:latin typeface="Arial" charset="0"/>
                <a:cs typeface="Arial" charset="0"/>
              </a:rPr>
              <a:t>7</a:t>
            </a:r>
          </a:p>
        </p:txBody>
      </p:sp>
      <p:sp>
        <p:nvSpPr>
          <p:cNvPr id="112651" name="Text Box 11"/>
          <p:cNvSpPr txBox="1">
            <a:spLocks noChangeArrowheads="1"/>
          </p:cNvSpPr>
          <p:nvPr/>
        </p:nvSpPr>
        <p:spPr bwMode="auto">
          <a:xfrm>
            <a:off x="2232025" y="2273300"/>
            <a:ext cx="608013"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accent2"/>
                </a:solidFill>
                <a:latin typeface="Arial" charset="0"/>
                <a:cs typeface="Arial" charset="0"/>
              </a:rPr>
              <a:t> 21</a:t>
            </a:r>
          </a:p>
        </p:txBody>
      </p:sp>
      <p:sp>
        <p:nvSpPr>
          <p:cNvPr id="112652" name="Text Box 12"/>
          <p:cNvSpPr txBox="1">
            <a:spLocks noChangeArrowheads="1"/>
          </p:cNvSpPr>
          <p:nvPr/>
        </p:nvSpPr>
        <p:spPr bwMode="auto">
          <a:xfrm>
            <a:off x="2838450" y="2276475"/>
            <a:ext cx="1373188"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tx1"/>
                </a:solidFill>
                <a:cs typeface="Times New Roman" pitchFamily="18" charset="0"/>
              </a:rPr>
              <a:t>/ 8 =</a:t>
            </a:r>
            <a:r>
              <a:rPr lang="en-US" sz="2400" b="1" i="0" u="none">
                <a:solidFill>
                  <a:schemeClr val="accent1"/>
                </a:solidFill>
                <a:cs typeface="Times New Roman" pitchFamily="18" charset="0"/>
              </a:rPr>
              <a:t>      </a:t>
            </a:r>
            <a:r>
              <a:rPr lang="en-US" sz="2400" b="1" i="0" u="none">
                <a:solidFill>
                  <a:schemeClr val="accent2"/>
                </a:solidFill>
                <a:latin typeface="Arial" charset="0"/>
                <a:cs typeface="Arial" charset="0"/>
              </a:rPr>
              <a:t>2</a:t>
            </a:r>
          </a:p>
        </p:txBody>
      </p:sp>
      <p:sp>
        <p:nvSpPr>
          <p:cNvPr id="112653" name="Text Box 13"/>
          <p:cNvSpPr txBox="1">
            <a:spLocks noChangeArrowheads="1"/>
          </p:cNvSpPr>
          <p:nvPr/>
        </p:nvSpPr>
        <p:spPr bwMode="auto">
          <a:xfrm>
            <a:off x="4975225" y="2276475"/>
            <a:ext cx="2068513"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accent1"/>
                </a:solidFill>
                <a:latin typeface="Arial" charset="0"/>
                <a:cs typeface="Arial" charset="0"/>
              </a:rPr>
              <a:t>5</a:t>
            </a:r>
            <a:r>
              <a:rPr lang="en-US" sz="2400" b="1" i="0" u="none">
                <a:solidFill>
                  <a:schemeClr val="accent1"/>
                </a:solidFill>
                <a:cs typeface="Times New Roman" pitchFamily="18" charset="0"/>
              </a:rPr>
              <a:t>             </a:t>
            </a:r>
            <a:r>
              <a:rPr lang="en-US" sz="2400" b="1" i="0" u="none">
                <a:solidFill>
                  <a:schemeClr val="tx1"/>
                </a:solidFill>
                <a:cs typeface="Times New Roman" pitchFamily="18" charset="0"/>
              </a:rPr>
              <a:t>a</a:t>
            </a:r>
            <a:r>
              <a:rPr lang="en-US" sz="2400" b="1" i="0" u="none" baseline="-25000">
                <a:solidFill>
                  <a:schemeClr val="tx1"/>
                </a:solidFill>
                <a:cs typeface="Times New Roman" pitchFamily="18" charset="0"/>
              </a:rPr>
              <a:t>1 </a:t>
            </a:r>
            <a:r>
              <a:rPr lang="en-US" sz="2400" b="1" i="0" u="none">
                <a:solidFill>
                  <a:schemeClr val="tx1"/>
                </a:solidFill>
                <a:cs typeface="Times New Roman" pitchFamily="18" charset="0"/>
              </a:rPr>
              <a:t>=</a:t>
            </a:r>
            <a:r>
              <a:rPr lang="en-US" sz="2400" b="1" i="0" u="none">
                <a:solidFill>
                  <a:schemeClr val="accent1"/>
                </a:solidFill>
                <a:cs typeface="Times New Roman" pitchFamily="18" charset="0"/>
              </a:rPr>
              <a:t> </a:t>
            </a:r>
            <a:r>
              <a:rPr lang="en-US" sz="2400" b="1" i="0" u="none">
                <a:solidFill>
                  <a:schemeClr val="accent1"/>
                </a:solidFill>
                <a:latin typeface="Arial" charset="0"/>
                <a:cs typeface="Arial" charset="0"/>
              </a:rPr>
              <a:t>5</a:t>
            </a:r>
          </a:p>
        </p:txBody>
      </p:sp>
      <p:sp>
        <p:nvSpPr>
          <p:cNvPr id="112654" name="Text Box 14"/>
          <p:cNvSpPr txBox="1">
            <a:spLocks noChangeArrowheads="1"/>
          </p:cNvSpPr>
          <p:nvPr/>
        </p:nvSpPr>
        <p:spPr bwMode="auto">
          <a:xfrm>
            <a:off x="2232025" y="2633663"/>
            <a:ext cx="438150"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accent2"/>
                </a:solidFill>
                <a:latin typeface="Arial" charset="0"/>
                <a:cs typeface="Arial" charset="0"/>
              </a:rPr>
              <a:t> 2</a:t>
            </a:r>
          </a:p>
        </p:txBody>
      </p:sp>
      <p:sp>
        <p:nvSpPr>
          <p:cNvPr id="112655" name="Text Box 15"/>
          <p:cNvSpPr txBox="1">
            <a:spLocks noChangeArrowheads="1"/>
          </p:cNvSpPr>
          <p:nvPr/>
        </p:nvSpPr>
        <p:spPr bwMode="auto">
          <a:xfrm>
            <a:off x="2838450" y="2636838"/>
            <a:ext cx="1373188"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tx1"/>
                </a:solidFill>
                <a:cs typeface="Times New Roman" pitchFamily="18" charset="0"/>
              </a:rPr>
              <a:t>/ 8 =</a:t>
            </a:r>
            <a:r>
              <a:rPr lang="en-US" sz="2400" b="1" i="0" u="none">
                <a:solidFill>
                  <a:schemeClr val="accent1"/>
                </a:solidFill>
                <a:cs typeface="Times New Roman" pitchFamily="18" charset="0"/>
              </a:rPr>
              <a:t>      </a:t>
            </a:r>
            <a:r>
              <a:rPr lang="en-US" sz="2400" b="1" i="0" u="none">
                <a:solidFill>
                  <a:schemeClr val="accent2"/>
                </a:solidFill>
                <a:latin typeface="Arial" charset="0"/>
                <a:cs typeface="Arial" charset="0"/>
              </a:rPr>
              <a:t>0</a:t>
            </a:r>
          </a:p>
        </p:txBody>
      </p:sp>
      <p:sp>
        <p:nvSpPr>
          <p:cNvPr id="112656" name="Text Box 16"/>
          <p:cNvSpPr txBox="1">
            <a:spLocks noChangeArrowheads="1"/>
          </p:cNvSpPr>
          <p:nvPr/>
        </p:nvSpPr>
        <p:spPr bwMode="auto">
          <a:xfrm>
            <a:off x="4975225" y="2636838"/>
            <a:ext cx="2068513"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accent1"/>
                </a:solidFill>
                <a:latin typeface="Arial" charset="0"/>
                <a:cs typeface="Arial" charset="0"/>
              </a:rPr>
              <a:t>2</a:t>
            </a:r>
            <a:r>
              <a:rPr lang="en-US" sz="2400" b="1" i="0" u="none">
                <a:solidFill>
                  <a:schemeClr val="accent1"/>
                </a:solidFill>
                <a:cs typeface="Times New Roman" pitchFamily="18" charset="0"/>
              </a:rPr>
              <a:t>             </a:t>
            </a:r>
            <a:r>
              <a:rPr lang="en-US" sz="2400" b="1" i="0" u="none">
                <a:solidFill>
                  <a:schemeClr val="tx1"/>
                </a:solidFill>
                <a:cs typeface="Times New Roman" pitchFamily="18" charset="0"/>
              </a:rPr>
              <a:t>a</a:t>
            </a:r>
            <a:r>
              <a:rPr lang="en-US" sz="2400" b="1" i="0" u="none" baseline="-25000">
                <a:solidFill>
                  <a:schemeClr val="tx1"/>
                </a:solidFill>
                <a:cs typeface="Times New Roman" pitchFamily="18" charset="0"/>
              </a:rPr>
              <a:t>2 </a:t>
            </a:r>
            <a:r>
              <a:rPr lang="en-US" sz="2400" b="1" i="0" u="none">
                <a:solidFill>
                  <a:schemeClr val="tx1"/>
                </a:solidFill>
                <a:cs typeface="Times New Roman" pitchFamily="18" charset="0"/>
              </a:rPr>
              <a:t>=</a:t>
            </a:r>
            <a:r>
              <a:rPr lang="en-US" sz="2400" b="1" i="0" u="none">
                <a:solidFill>
                  <a:schemeClr val="accent1"/>
                </a:solidFill>
                <a:cs typeface="Times New Roman" pitchFamily="18" charset="0"/>
              </a:rPr>
              <a:t> </a:t>
            </a:r>
            <a:r>
              <a:rPr lang="en-US" sz="2400" b="1" i="0" u="none">
                <a:solidFill>
                  <a:schemeClr val="accent1"/>
                </a:solidFill>
                <a:latin typeface="Arial" charset="0"/>
                <a:cs typeface="Arial" charset="0"/>
              </a:rPr>
              <a:t>2</a:t>
            </a:r>
          </a:p>
        </p:txBody>
      </p:sp>
      <p:sp>
        <p:nvSpPr>
          <p:cNvPr id="112658" name="Text Box 18"/>
          <p:cNvSpPr txBox="1">
            <a:spLocks noChangeArrowheads="1"/>
          </p:cNvSpPr>
          <p:nvPr/>
        </p:nvSpPr>
        <p:spPr bwMode="auto">
          <a:xfrm>
            <a:off x="792163" y="3752850"/>
            <a:ext cx="2852737"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tx1"/>
                </a:solidFill>
                <a:cs typeface="Times New Roman" pitchFamily="18" charset="0"/>
              </a:rPr>
              <a:t>Example: (</a:t>
            </a:r>
            <a:r>
              <a:rPr lang="en-US" sz="2400" b="1" i="0" u="none">
                <a:solidFill>
                  <a:schemeClr val="accent2"/>
                </a:solidFill>
                <a:latin typeface="Arial" charset="0"/>
                <a:cs typeface="Arial" charset="0"/>
              </a:rPr>
              <a:t>0.3125</a:t>
            </a:r>
            <a:r>
              <a:rPr lang="en-US" sz="2400" b="1" i="0" u="none">
                <a:solidFill>
                  <a:schemeClr val="tx1"/>
                </a:solidFill>
                <a:cs typeface="Times New Roman" pitchFamily="18" charset="0"/>
              </a:rPr>
              <a:t>)</a:t>
            </a:r>
            <a:r>
              <a:rPr lang="en-US" sz="2400" b="1" i="0" u="none" baseline="-25000">
                <a:solidFill>
                  <a:srgbClr val="FF6600"/>
                </a:solidFill>
                <a:cs typeface="Times New Roman" pitchFamily="18" charset="0"/>
              </a:rPr>
              <a:t>10</a:t>
            </a:r>
          </a:p>
        </p:txBody>
      </p:sp>
      <p:sp>
        <p:nvSpPr>
          <p:cNvPr id="112659" name="Text Box 19"/>
          <p:cNvSpPr txBox="1">
            <a:spLocks noChangeArrowheads="1"/>
          </p:cNvSpPr>
          <p:nvPr/>
        </p:nvSpPr>
        <p:spPr bwMode="auto">
          <a:xfrm>
            <a:off x="3987800" y="4291013"/>
            <a:ext cx="817563" cy="336550"/>
          </a:xfrm>
          <a:prstGeom prst="rect">
            <a:avLst/>
          </a:prstGeom>
          <a:noFill/>
          <a:ln w="12700">
            <a:noFill/>
            <a:miter lim="800000"/>
            <a:headEnd/>
            <a:tailEnd/>
          </a:ln>
          <a:effectLst/>
        </p:spPr>
        <p:txBody>
          <a:bodyPr wrap="none">
            <a:spAutoFit/>
          </a:bodyPr>
          <a:lstStyle/>
          <a:p>
            <a:pPr eaLnBrk="0" hangingPunct="0"/>
            <a:r>
              <a:rPr lang="en-US" sz="1600" b="1" i="0" u="none">
                <a:solidFill>
                  <a:schemeClr val="tx1"/>
                </a:solidFill>
                <a:cs typeface="Times New Roman" pitchFamily="18" charset="0"/>
              </a:rPr>
              <a:t>Integer</a:t>
            </a:r>
          </a:p>
        </p:txBody>
      </p:sp>
      <p:sp>
        <p:nvSpPr>
          <p:cNvPr id="112660" name="Text Box 20"/>
          <p:cNvSpPr txBox="1">
            <a:spLocks noChangeArrowheads="1"/>
          </p:cNvSpPr>
          <p:nvPr/>
        </p:nvSpPr>
        <p:spPr bwMode="auto">
          <a:xfrm>
            <a:off x="4887913" y="4291013"/>
            <a:ext cx="930275" cy="336550"/>
          </a:xfrm>
          <a:prstGeom prst="rect">
            <a:avLst/>
          </a:prstGeom>
          <a:noFill/>
          <a:ln w="12700">
            <a:noFill/>
            <a:miter lim="800000"/>
            <a:headEnd/>
            <a:tailEnd/>
          </a:ln>
          <a:effectLst/>
        </p:spPr>
        <p:txBody>
          <a:bodyPr wrap="none">
            <a:spAutoFit/>
          </a:bodyPr>
          <a:lstStyle/>
          <a:p>
            <a:pPr eaLnBrk="0" hangingPunct="0"/>
            <a:r>
              <a:rPr lang="en-US" sz="1600" b="1" i="0" u="none">
                <a:solidFill>
                  <a:schemeClr val="tx1"/>
                </a:solidFill>
                <a:cs typeface="Times New Roman" pitchFamily="18" charset="0"/>
              </a:rPr>
              <a:t>Fraction</a:t>
            </a:r>
          </a:p>
        </p:txBody>
      </p:sp>
      <p:sp>
        <p:nvSpPr>
          <p:cNvPr id="112661" name="Text Box 21"/>
          <p:cNvSpPr txBox="1">
            <a:spLocks noChangeArrowheads="1"/>
          </p:cNvSpPr>
          <p:nvPr/>
        </p:nvSpPr>
        <p:spPr bwMode="auto">
          <a:xfrm>
            <a:off x="5957888" y="4286250"/>
            <a:ext cx="1135062" cy="336550"/>
          </a:xfrm>
          <a:prstGeom prst="rect">
            <a:avLst/>
          </a:prstGeom>
          <a:noFill/>
          <a:ln w="12700">
            <a:noFill/>
            <a:miter lim="800000"/>
            <a:headEnd/>
            <a:tailEnd/>
          </a:ln>
          <a:effectLst/>
        </p:spPr>
        <p:txBody>
          <a:bodyPr wrap="none">
            <a:spAutoFit/>
          </a:bodyPr>
          <a:lstStyle/>
          <a:p>
            <a:pPr eaLnBrk="0" hangingPunct="0"/>
            <a:r>
              <a:rPr lang="en-US" sz="1600" b="1" i="0" u="none">
                <a:solidFill>
                  <a:schemeClr val="tx1"/>
                </a:solidFill>
                <a:cs typeface="Times New Roman" pitchFamily="18" charset="0"/>
              </a:rPr>
              <a:t>Coefficient</a:t>
            </a:r>
          </a:p>
        </p:txBody>
      </p:sp>
      <p:sp>
        <p:nvSpPr>
          <p:cNvPr id="112662" name="Text Box 22"/>
          <p:cNvSpPr txBox="1">
            <a:spLocks noChangeArrowheads="1"/>
          </p:cNvSpPr>
          <p:nvPr/>
        </p:nvSpPr>
        <p:spPr bwMode="auto">
          <a:xfrm>
            <a:off x="2187575" y="5589588"/>
            <a:ext cx="5445125" cy="396875"/>
          </a:xfrm>
          <a:prstGeom prst="rect">
            <a:avLst/>
          </a:prstGeom>
          <a:noFill/>
          <a:ln w="12700">
            <a:noFill/>
            <a:miter lim="800000"/>
            <a:headEnd/>
            <a:tailEnd/>
          </a:ln>
          <a:effectLst/>
        </p:spPr>
        <p:txBody>
          <a:bodyPr wrap="none">
            <a:spAutoFit/>
          </a:bodyPr>
          <a:lstStyle/>
          <a:p>
            <a:pPr eaLnBrk="0" hangingPunct="0"/>
            <a:r>
              <a:rPr lang="en-US" sz="2000" b="1" i="0" u="none">
                <a:solidFill>
                  <a:schemeClr val="tx1"/>
                </a:solidFill>
                <a:latin typeface="Arial" charset="0"/>
                <a:cs typeface="Arial" charset="0"/>
              </a:rPr>
              <a:t>Answer:      (</a:t>
            </a:r>
            <a:r>
              <a:rPr lang="en-US" sz="2000" b="1" i="0" u="none">
                <a:solidFill>
                  <a:schemeClr val="accent2"/>
                </a:solidFill>
                <a:latin typeface="Arial" charset="0"/>
                <a:cs typeface="Arial" charset="0"/>
              </a:rPr>
              <a:t>0.3125</a:t>
            </a:r>
            <a:r>
              <a:rPr lang="en-US" sz="2000" b="1" i="0" u="none">
                <a:solidFill>
                  <a:schemeClr val="tx1"/>
                </a:solidFill>
                <a:latin typeface="Arial" charset="0"/>
                <a:cs typeface="Arial" charset="0"/>
              </a:rPr>
              <a:t>)</a:t>
            </a:r>
            <a:r>
              <a:rPr lang="en-US" sz="2000" b="1" i="0" u="none" baseline="-25000">
                <a:solidFill>
                  <a:srgbClr val="FF6600"/>
                </a:solidFill>
                <a:latin typeface="Arial" charset="0"/>
                <a:cs typeface="Arial" charset="0"/>
              </a:rPr>
              <a:t>10</a:t>
            </a:r>
            <a:r>
              <a:rPr lang="en-US" sz="2000" b="1" i="0" u="none" baseline="-25000">
                <a:solidFill>
                  <a:schemeClr val="accent2"/>
                </a:solidFill>
                <a:latin typeface="Arial" charset="0"/>
                <a:cs typeface="Arial" charset="0"/>
              </a:rPr>
              <a:t> </a:t>
            </a:r>
            <a:r>
              <a:rPr lang="en-US" sz="2000" b="1" i="0" u="none">
                <a:solidFill>
                  <a:schemeClr val="tx1"/>
                </a:solidFill>
                <a:latin typeface="Arial" charset="0"/>
                <a:cs typeface="Arial" charset="0"/>
              </a:rPr>
              <a:t>= (0.</a:t>
            </a:r>
            <a:r>
              <a:rPr lang="en-US" sz="2000" b="1" i="0" u="none">
                <a:solidFill>
                  <a:schemeClr val="accent2"/>
                </a:solidFill>
                <a:latin typeface="Arial" charset="0"/>
                <a:cs typeface="Arial" charset="0"/>
              </a:rPr>
              <a:t>a</a:t>
            </a:r>
            <a:r>
              <a:rPr lang="en-US" sz="2000" b="1" i="0" u="none" baseline="-25000">
                <a:solidFill>
                  <a:schemeClr val="accent2"/>
                </a:solidFill>
                <a:latin typeface="Arial" charset="0"/>
                <a:cs typeface="Arial" charset="0"/>
              </a:rPr>
              <a:t>-1 </a:t>
            </a:r>
            <a:r>
              <a:rPr lang="en-US" sz="2000" b="1" i="0" u="none">
                <a:solidFill>
                  <a:schemeClr val="accent2"/>
                </a:solidFill>
                <a:latin typeface="Arial" charset="0"/>
                <a:cs typeface="Arial" charset="0"/>
              </a:rPr>
              <a:t>a</a:t>
            </a:r>
            <a:r>
              <a:rPr lang="en-US" sz="2000" b="1" i="0" u="none" baseline="-25000">
                <a:solidFill>
                  <a:schemeClr val="accent2"/>
                </a:solidFill>
                <a:latin typeface="Arial" charset="0"/>
                <a:cs typeface="Arial" charset="0"/>
              </a:rPr>
              <a:t>-2 </a:t>
            </a:r>
            <a:r>
              <a:rPr lang="en-US" sz="2000" b="1" i="0" u="none">
                <a:solidFill>
                  <a:schemeClr val="accent2"/>
                </a:solidFill>
                <a:latin typeface="Arial" charset="0"/>
                <a:cs typeface="Arial" charset="0"/>
              </a:rPr>
              <a:t>a</a:t>
            </a:r>
            <a:r>
              <a:rPr lang="en-US" sz="2000" b="1" i="0" u="none" baseline="-25000">
                <a:solidFill>
                  <a:schemeClr val="accent2"/>
                </a:solidFill>
                <a:latin typeface="Arial" charset="0"/>
                <a:cs typeface="Arial" charset="0"/>
              </a:rPr>
              <a:t>-3</a:t>
            </a:r>
            <a:r>
              <a:rPr lang="en-US" sz="2000" b="1" i="0" u="none">
                <a:solidFill>
                  <a:schemeClr val="tx1"/>
                </a:solidFill>
                <a:latin typeface="Arial" charset="0"/>
                <a:cs typeface="Arial" charset="0"/>
              </a:rPr>
              <a:t>)</a:t>
            </a:r>
            <a:r>
              <a:rPr lang="en-US" sz="2000" b="1" i="0" u="none" baseline="-25000">
                <a:solidFill>
                  <a:srgbClr val="FF6600"/>
                </a:solidFill>
                <a:latin typeface="Arial" charset="0"/>
                <a:cs typeface="Arial" charset="0"/>
              </a:rPr>
              <a:t>8</a:t>
            </a:r>
            <a:r>
              <a:rPr lang="en-US" sz="2000" b="1" i="0" u="none" baseline="-25000">
                <a:solidFill>
                  <a:schemeClr val="accent2"/>
                </a:solidFill>
                <a:latin typeface="Arial" charset="0"/>
                <a:cs typeface="Arial" charset="0"/>
              </a:rPr>
              <a:t> </a:t>
            </a:r>
            <a:r>
              <a:rPr lang="en-US" sz="2000" b="1" i="0" u="none">
                <a:solidFill>
                  <a:schemeClr val="tx1"/>
                </a:solidFill>
                <a:latin typeface="Arial" charset="0"/>
                <a:cs typeface="Arial" charset="0"/>
              </a:rPr>
              <a:t>= (</a:t>
            </a:r>
            <a:r>
              <a:rPr lang="en-US" sz="2000" b="1" i="0" u="none">
                <a:solidFill>
                  <a:schemeClr val="accent1"/>
                </a:solidFill>
                <a:latin typeface="Arial" charset="0"/>
                <a:cs typeface="Arial" charset="0"/>
              </a:rPr>
              <a:t>0.24</a:t>
            </a:r>
            <a:r>
              <a:rPr lang="en-US" sz="2000" b="1" i="0" u="none">
                <a:solidFill>
                  <a:schemeClr val="tx1"/>
                </a:solidFill>
                <a:latin typeface="Arial" charset="0"/>
                <a:cs typeface="Arial" charset="0"/>
              </a:rPr>
              <a:t>)</a:t>
            </a:r>
            <a:r>
              <a:rPr lang="en-US" sz="2000" b="1" i="0" u="none" baseline="-25000">
                <a:solidFill>
                  <a:srgbClr val="FF6600"/>
                </a:solidFill>
                <a:latin typeface="Arial" charset="0"/>
                <a:cs typeface="Arial" charset="0"/>
              </a:rPr>
              <a:t>8</a:t>
            </a:r>
          </a:p>
        </p:txBody>
      </p:sp>
      <p:sp>
        <p:nvSpPr>
          <p:cNvPr id="112663" name="Text Box 23"/>
          <p:cNvSpPr txBox="1">
            <a:spLocks noChangeArrowheads="1"/>
          </p:cNvSpPr>
          <p:nvPr/>
        </p:nvSpPr>
        <p:spPr bwMode="auto">
          <a:xfrm>
            <a:off x="2232025" y="4576763"/>
            <a:ext cx="1117600"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accent2"/>
                </a:solidFill>
                <a:latin typeface="Arial" charset="0"/>
                <a:cs typeface="Arial" charset="0"/>
              </a:rPr>
              <a:t>0.3125</a:t>
            </a:r>
          </a:p>
        </p:txBody>
      </p:sp>
      <p:sp>
        <p:nvSpPr>
          <p:cNvPr id="112664" name="Text Box 24"/>
          <p:cNvSpPr txBox="1">
            <a:spLocks noChangeArrowheads="1"/>
          </p:cNvSpPr>
          <p:nvPr/>
        </p:nvSpPr>
        <p:spPr bwMode="auto">
          <a:xfrm>
            <a:off x="3265488" y="4579938"/>
            <a:ext cx="2216150"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tx1"/>
                </a:solidFill>
                <a:cs typeface="Times New Roman" pitchFamily="18" charset="0"/>
              </a:rPr>
              <a:t>* 8 =</a:t>
            </a:r>
            <a:r>
              <a:rPr lang="en-US" sz="2400" b="1" i="0" u="none">
                <a:solidFill>
                  <a:schemeClr val="accent1"/>
                </a:solidFill>
                <a:cs typeface="Times New Roman" pitchFamily="18" charset="0"/>
              </a:rPr>
              <a:t>    </a:t>
            </a:r>
            <a:r>
              <a:rPr lang="en-US" sz="2400" b="1" i="0" u="none">
                <a:solidFill>
                  <a:schemeClr val="accent1"/>
                </a:solidFill>
                <a:latin typeface="Arial" charset="0"/>
                <a:cs typeface="Arial" charset="0"/>
              </a:rPr>
              <a:t>2    </a:t>
            </a:r>
            <a:r>
              <a:rPr lang="en-US" sz="2400" b="1" i="0" u="none">
                <a:solidFill>
                  <a:schemeClr val="tx1"/>
                </a:solidFill>
                <a:latin typeface="Arial" charset="0"/>
                <a:cs typeface="Arial" charset="0"/>
              </a:rPr>
              <a:t>. </a:t>
            </a:r>
            <a:r>
              <a:rPr lang="en-US" sz="2400" b="1" i="0" u="none">
                <a:solidFill>
                  <a:schemeClr val="accent1"/>
                </a:solidFill>
                <a:latin typeface="Arial" charset="0"/>
                <a:cs typeface="Arial" charset="0"/>
              </a:rPr>
              <a:t>   </a:t>
            </a:r>
            <a:r>
              <a:rPr lang="en-US" sz="2400" b="1" i="0" u="none">
                <a:solidFill>
                  <a:schemeClr val="accent2"/>
                </a:solidFill>
                <a:latin typeface="Arial" charset="0"/>
                <a:cs typeface="Arial" charset="0"/>
              </a:rPr>
              <a:t>5</a:t>
            </a:r>
          </a:p>
        </p:txBody>
      </p:sp>
      <p:sp>
        <p:nvSpPr>
          <p:cNvPr id="112665" name="Text Box 25"/>
          <p:cNvSpPr txBox="1">
            <a:spLocks noChangeArrowheads="1"/>
          </p:cNvSpPr>
          <p:nvPr/>
        </p:nvSpPr>
        <p:spPr bwMode="auto">
          <a:xfrm>
            <a:off x="2232025" y="4937125"/>
            <a:ext cx="608013"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accent2"/>
                </a:solidFill>
                <a:latin typeface="Arial" charset="0"/>
                <a:cs typeface="Arial" charset="0"/>
              </a:rPr>
              <a:t>0.5</a:t>
            </a:r>
          </a:p>
        </p:txBody>
      </p:sp>
      <p:sp>
        <p:nvSpPr>
          <p:cNvPr id="112666" name="Text Box 26"/>
          <p:cNvSpPr txBox="1">
            <a:spLocks noChangeArrowheads="1"/>
          </p:cNvSpPr>
          <p:nvPr/>
        </p:nvSpPr>
        <p:spPr bwMode="auto">
          <a:xfrm>
            <a:off x="3246438" y="4940300"/>
            <a:ext cx="3770312"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tx1"/>
                </a:solidFill>
                <a:cs typeface="Times New Roman" pitchFamily="18" charset="0"/>
              </a:rPr>
              <a:t>* 8 =</a:t>
            </a:r>
            <a:r>
              <a:rPr lang="en-US" sz="2400" b="1" i="0" u="none">
                <a:solidFill>
                  <a:schemeClr val="accent1"/>
                </a:solidFill>
                <a:cs typeface="Times New Roman" pitchFamily="18" charset="0"/>
              </a:rPr>
              <a:t>    </a:t>
            </a:r>
            <a:r>
              <a:rPr lang="en-US" sz="2400" b="1" i="0" u="none">
                <a:solidFill>
                  <a:schemeClr val="accent1"/>
                </a:solidFill>
                <a:latin typeface="Arial" charset="0"/>
                <a:cs typeface="Arial" charset="0"/>
              </a:rPr>
              <a:t>4    </a:t>
            </a:r>
            <a:r>
              <a:rPr lang="en-US" sz="2400" b="1" i="0" u="none">
                <a:solidFill>
                  <a:schemeClr val="tx1"/>
                </a:solidFill>
                <a:latin typeface="Arial" charset="0"/>
                <a:cs typeface="Arial" charset="0"/>
              </a:rPr>
              <a:t>.    </a:t>
            </a:r>
            <a:r>
              <a:rPr lang="en-US" sz="2400" b="1" i="0" u="none">
                <a:solidFill>
                  <a:schemeClr val="accent2"/>
                </a:solidFill>
                <a:latin typeface="Arial" charset="0"/>
                <a:cs typeface="Arial" charset="0"/>
              </a:rPr>
              <a:t>0</a:t>
            </a:r>
            <a:r>
              <a:rPr lang="en-US" sz="2400" b="1" i="0" u="none">
                <a:solidFill>
                  <a:schemeClr val="accent1"/>
                </a:solidFill>
                <a:cs typeface="Times New Roman" pitchFamily="18" charset="0"/>
              </a:rPr>
              <a:t>          </a:t>
            </a:r>
            <a:r>
              <a:rPr lang="en-US" sz="2400" b="1" i="0" u="none">
                <a:solidFill>
                  <a:schemeClr val="tx1"/>
                </a:solidFill>
                <a:cs typeface="Times New Roman" pitchFamily="18" charset="0"/>
              </a:rPr>
              <a:t>a</a:t>
            </a:r>
            <a:r>
              <a:rPr lang="en-US" sz="2400" b="1" i="0" u="none" baseline="-25000">
                <a:solidFill>
                  <a:schemeClr val="tx1"/>
                </a:solidFill>
                <a:cs typeface="Times New Roman" pitchFamily="18" charset="0"/>
              </a:rPr>
              <a:t>-2 </a:t>
            </a:r>
            <a:r>
              <a:rPr lang="en-US" sz="2400" b="1" i="0" u="none">
                <a:solidFill>
                  <a:schemeClr val="tx1"/>
                </a:solidFill>
                <a:cs typeface="Times New Roman" pitchFamily="18" charset="0"/>
              </a:rPr>
              <a:t>=</a:t>
            </a:r>
            <a:r>
              <a:rPr lang="en-US" sz="2400" b="1" i="0" u="none">
                <a:solidFill>
                  <a:schemeClr val="accent1"/>
                </a:solidFill>
                <a:cs typeface="Times New Roman" pitchFamily="18" charset="0"/>
              </a:rPr>
              <a:t> </a:t>
            </a:r>
            <a:r>
              <a:rPr lang="en-US" sz="2400" b="1" i="0" u="none">
                <a:solidFill>
                  <a:schemeClr val="accent1"/>
                </a:solidFill>
                <a:latin typeface="Arial" charset="0"/>
                <a:cs typeface="Arial" charset="0"/>
              </a:rPr>
              <a:t>4</a:t>
            </a:r>
          </a:p>
        </p:txBody>
      </p:sp>
      <p:sp>
        <p:nvSpPr>
          <p:cNvPr id="112667" name="Text Box 27"/>
          <p:cNvSpPr txBox="1">
            <a:spLocks noChangeArrowheads="1"/>
          </p:cNvSpPr>
          <p:nvPr/>
        </p:nvSpPr>
        <p:spPr bwMode="auto">
          <a:xfrm>
            <a:off x="6037263" y="4573588"/>
            <a:ext cx="976312"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tx1"/>
                </a:solidFill>
                <a:cs typeface="Times New Roman" pitchFamily="18" charset="0"/>
              </a:rPr>
              <a:t>a</a:t>
            </a:r>
            <a:r>
              <a:rPr lang="en-US" sz="2400" b="1" i="0" u="none" baseline="-25000">
                <a:solidFill>
                  <a:schemeClr val="tx1"/>
                </a:solidFill>
                <a:cs typeface="Times New Roman" pitchFamily="18" charset="0"/>
              </a:rPr>
              <a:t>-1 </a:t>
            </a:r>
            <a:r>
              <a:rPr lang="en-US" sz="2400" b="1" i="0" u="none">
                <a:solidFill>
                  <a:schemeClr val="tx1"/>
                </a:solidFill>
                <a:cs typeface="Times New Roman" pitchFamily="18" charset="0"/>
              </a:rPr>
              <a:t>=</a:t>
            </a:r>
            <a:r>
              <a:rPr lang="en-US" sz="2400" b="1" i="0" u="none">
                <a:solidFill>
                  <a:schemeClr val="accent1"/>
                </a:solidFill>
                <a:cs typeface="Times New Roman" pitchFamily="18" charset="0"/>
              </a:rPr>
              <a:t> </a:t>
            </a:r>
            <a:r>
              <a:rPr lang="en-US" sz="2400" b="1" i="0" u="none">
                <a:solidFill>
                  <a:schemeClr val="accent1"/>
                </a:solidFill>
                <a:latin typeface="Arial" charset="0"/>
                <a:cs typeface="Arial" charset="0"/>
              </a:rPr>
              <a:t>2</a:t>
            </a:r>
            <a:endParaRPr lang="en-US" sz="2400" b="1" i="0" u="none">
              <a:solidFill>
                <a:schemeClr val="accent2"/>
              </a:solidFill>
              <a:latin typeface="Arial" charset="0"/>
              <a:cs typeface="Arial" charset="0"/>
            </a:endParaRPr>
          </a:p>
        </p:txBody>
      </p:sp>
      <p:sp>
        <p:nvSpPr>
          <p:cNvPr id="27" name="Slide Number Placeholder 26"/>
          <p:cNvSpPr>
            <a:spLocks noGrp="1"/>
          </p:cNvSpPr>
          <p:nvPr>
            <p:ph type="sldNum" sz="quarter" idx="12"/>
          </p:nvPr>
        </p:nvSpPr>
        <p:spPr/>
        <p:txBody>
          <a:bodyPr/>
          <a:lstStyle/>
          <a:p>
            <a:pPr>
              <a:defRPr/>
            </a:pPr>
            <a:fld id="{C59B1905-D088-4D62-B2CA-6692254A56A0}" type="slidenum">
              <a:rPr lang="ar-SA" smtClean="0"/>
              <a:pPr>
                <a:defRPr/>
              </a:pPr>
              <a:t>18</a:t>
            </a:fld>
            <a:endParaRPr lang="en-GB" dirty="0"/>
          </a:p>
        </p:txBody>
      </p:sp>
    </p:spTree>
    <p:extLst>
      <p:ext uri="{BB962C8B-B14F-4D97-AF65-F5344CB8AC3E}">
        <p14:creationId xmlns:p14="http://schemas.microsoft.com/office/powerpoint/2010/main" val="23166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2648"/>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8.05556E-6 -0.10509 L 8.05556E-6 -3.7037E-6 " pathEditMode="relative" ptsTypes="AA">
                                      <p:cBhvr>
                                        <p:cTn id="8" dur="500" fill="hold"/>
                                        <p:tgtEl>
                                          <p:spTgt spid="112648"/>
                                        </p:tgtEl>
                                        <p:attrNameLst>
                                          <p:attrName>ppt_x</p:attrName>
                                          <p:attrName>ppt_y</p:attrName>
                                        </p:attrNameLst>
                                      </p:cBhvr>
                                    </p:animMotion>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264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264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264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2646"/>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126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651"/>
                                        </p:tgtEl>
                                        <p:attrNameLst>
                                          <p:attrName>style.visibility</p:attrName>
                                        </p:attrNameLst>
                                      </p:cBhvr>
                                      <p:to>
                                        <p:strVal val="visible"/>
                                      </p:to>
                                    </p:set>
                                  </p:childTnLst>
                                </p:cTn>
                              </p:par>
                              <p:par>
                                <p:cTn id="25" presetID="0" presetClass="path" presetSubtype="0" accel="50000" decel="50000" fill="hold" grpId="1" nodeType="withEffect">
                                  <p:stCondLst>
                                    <p:cond delay="0"/>
                                  </p:stCondLst>
                                  <p:childTnLst>
                                    <p:animMotion origin="layout" path="M 0.13489 -0.04885 L 3.33333E-6 4.81481E-6 " pathEditMode="relative" rAng="0" ptsTypes="AA">
                                      <p:cBhvr>
                                        <p:cTn id="26" dur="500" fill="hold"/>
                                        <p:tgtEl>
                                          <p:spTgt spid="112651"/>
                                        </p:tgtEl>
                                        <p:attrNameLst>
                                          <p:attrName>ppt_x</p:attrName>
                                          <p:attrName>ppt_y</p:attrName>
                                        </p:attrNameLst>
                                      </p:cBhvr>
                                      <p:rCtr x="-6800" y="2400"/>
                                    </p:animMotion>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12652"/>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126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2654"/>
                                        </p:tgtEl>
                                        <p:attrNameLst>
                                          <p:attrName>style.visibility</p:attrName>
                                        </p:attrNameLst>
                                      </p:cBhvr>
                                      <p:to>
                                        <p:strVal val="visible"/>
                                      </p:to>
                                    </p:set>
                                  </p:childTnLst>
                                </p:cTn>
                              </p:par>
                              <p:par>
                                <p:cTn id="37" presetID="0" presetClass="path" presetSubtype="0" accel="50000" decel="50000" fill="hold" grpId="1" nodeType="withEffect">
                                  <p:stCondLst>
                                    <p:cond delay="0"/>
                                  </p:stCondLst>
                                  <p:childTnLst>
                                    <p:animMotion origin="layout" path="M 0.13489 -0.04907 L 3.33333E-6 -1.48148E-6 " pathEditMode="relative" rAng="0" ptsTypes="AA">
                                      <p:cBhvr>
                                        <p:cTn id="38" dur="500" fill="hold"/>
                                        <p:tgtEl>
                                          <p:spTgt spid="112654"/>
                                        </p:tgtEl>
                                        <p:attrNameLst>
                                          <p:attrName>ppt_x</p:attrName>
                                          <p:attrName>ppt_y</p:attrName>
                                        </p:attrNameLst>
                                      </p:cBhvr>
                                      <p:rCtr x="-6800" y="2500"/>
                                    </p:animMotion>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112655"/>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11265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26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265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112663"/>
                                        </p:tgtEl>
                                        <p:attrNameLst>
                                          <p:attrName>style.visibility</p:attrName>
                                        </p:attrNameLst>
                                      </p:cBhvr>
                                      <p:to>
                                        <p:strVal val="visible"/>
                                      </p:to>
                                    </p:set>
                                  </p:childTnLst>
                                </p:cTn>
                              </p:par>
                              <p:par>
                                <p:cTn id="57" presetID="0" presetClass="path" presetSubtype="0" accel="50000" decel="50000" fill="hold" grpId="0" nodeType="withEffect">
                                  <p:stCondLst>
                                    <p:cond delay="0"/>
                                  </p:stCondLst>
                                  <p:childTnLst>
                                    <p:animMotion origin="layout" path="M 8.05556E-6 -0.10509 L 8.05556E-6 -3.7037E-6 " pathEditMode="relative" ptsTypes="AA">
                                      <p:cBhvr>
                                        <p:cTn id="58" dur="500" fill="hold"/>
                                        <p:tgtEl>
                                          <p:spTgt spid="112663"/>
                                        </p:tgtEl>
                                        <p:attrNameLst>
                                          <p:attrName>ppt_x</p:attrName>
                                          <p:attrName>ppt_y</p:attrName>
                                        </p:attrNameLst>
                                      </p:cBhvr>
                                    </p:animMotion>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112664"/>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12659"/>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12660"/>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12661"/>
                                        </p:tgtEl>
                                        <p:attrNameLst>
                                          <p:attrName>style.visibility</p:attrName>
                                        </p:attrNameLst>
                                      </p:cBhvr>
                                      <p:to>
                                        <p:strVal val="visible"/>
                                      </p:to>
                                    </p:set>
                                  </p:childTnLst>
                                </p:cTn>
                              </p:par>
                            </p:childTnLst>
                          </p:cTn>
                        </p:par>
                        <p:par>
                          <p:cTn id="68" fill="hold">
                            <p:stCondLst>
                              <p:cond delay="500"/>
                            </p:stCondLst>
                            <p:childTnLst>
                              <p:par>
                                <p:cTn id="69" presetID="1" presetClass="entr" presetSubtype="0" fill="hold" grpId="0" nodeType="afterEffect">
                                  <p:stCondLst>
                                    <p:cond delay="0"/>
                                  </p:stCondLst>
                                  <p:childTnLst>
                                    <p:set>
                                      <p:cBhvr>
                                        <p:cTn id="70" dur="1" fill="hold">
                                          <p:stCondLst>
                                            <p:cond delay="0"/>
                                          </p:stCondLst>
                                        </p:cTn>
                                        <p:tgtEl>
                                          <p:spTgt spid="11266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2665"/>
                                        </p:tgtEl>
                                        <p:attrNameLst>
                                          <p:attrName>style.visibility</p:attrName>
                                        </p:attrNameLst>
                                      </p:cBhvr>
                                      <p:to>
                                        <p:strVal val="visible"/>
                                      </p:to>
                                    </p:set>
                                  </p:childTnLst>
                                </p:cTn>
                              </p:par>
                              <p:par>
                                <p:cTn id="75" presetID="0" presetClass="path" presetSubtype="0" accel="50000" decel="50000" fill="hold" grpId="1" nodeType="withEffect">
                                  <p:stCondLst>
                                    <p:cond delay="0"/>
                                  </p:stCondLst>
                                  <p:childTnLst>
                                    <p:animMotion origin="layout" path="M 0.25278 -0.04861 L -1.94444E-6 -3.7037E-6 " pathEditMode="relative" rAng="0" ptsTypes="AA">
                                      <p:cBhvr>
                                        <p:cTn id="76" dur="500" fill="hold"/>
                                        <p:tgtEl>
                                          <p:spTgt spid="112665"/>
                                        </p:tgtEl>
                                        <p:attrNameLst>
                                          <p:attrName>ppt_x</p:attrName>
                                          <p:attrName>ppt_y</p:attrName>
                                        </p:attrNameLst>
                                      </p:cBhvr>
                                      <p:rCtr x="-12600" y="2400"/>
                                    </p:animMotion>
                                  </p:childTnLst>
                                </p:cTn>
                              </p:par>
                            </p:childTnLst>
                          </p:cTn>
                        </p:par>
                        <p:par>
                          <p:cTn id="77" fill="hold">
                            <p:stCondLst>
                              <p:cond delay="500"/>
                            </p:stCondLst>
                            <p:childTnLst>
                              <p:par>
                                <p:cTn id="78" presetID="1" presetClass="entr" presetSubtype="0" fill="hold" grpId="0" nodeType="afterEffect">
                                  <p:stCondLst>
                                    <p:cond delay="0"/>
                                  </p:stCondLst>
                                  <p:childTnLst>
                                    <p:set>
                                      <p:cBhvr>
                                        <p:cTn id="79" dur="1" fill="hold">
                                          <p:stCondLst>
                                            <p:cond delay="0"/>
                                          </p:stCondLst>
                                        </p:cTn>
                                        <p:tgtEl>
                                          <p:spTgt spid="11266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12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p:bldP spid="112645" grpId="0"/>
      <p:bldP spid="112646" grpId="0"/>
      <p:bldP spid="112647" grpId="0"/>
      <p:bldP spid="112648" grpId="0"/>
      <p:bldP spid="112648" grpId="1"/>
      <p:bldP spid="112649" grpId="0"/>
      <p:bldP spid="112650" grpId="0"/>
      <p:bldP spid="112651" grpId="0"/>
      <p:bldP spid="112651" grpId="1"/>
      <p:bldP spid="112652" grpId="0"/>
      <p:bldP spid="112653" grpId="0"/>
      <p:bldP spid="112654" grpId="0"/>
      <p:bldP spid="112654" grpId="1"/>
      <p:bldP spid="112655" grpId="0"/>
      <p:bldP spid="112656" grpId="0"/>
      <p:bldP spid="112658" grpId="0"/>
      <p:bldP spid="112659" grpId="0"/>
      <p:bldP spid="112660" grpId="0"/>
      <p:bldP spid="112661" grpId="0"/>
      <p:bldP spid="112662" grpId="0"/>
      <p:bldP spid="112663" grpId="0"/>
      <p:bldP spid="112663" grpId="1"/>
      <p:bldP spid="112664" grpId="0"/>
      <p:bldP spid="112665" grpId="0"/>
      <p:bldP spid="112665" grpId="1"/>
      <p:bldP spid="112666" grpId="0"/>
      <p:bldP spid="1126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259632" y="188640"/>
            <a:ext cx="7067128" cy="738336"/>
          </a:xfrm>
        </p:spPr>
        <p:txBody>
          <a:bodyPr/>
          <a:lstStyle/>
          <a:p>
            <a:pPr algn="ctr"/>
            <a:r>
              <a:rPr lang="en-US" b="1" dirty="0">
                <a:solidFill>
                  <a:srgbClr val="0070C0"/>
                </a:solidFill>
              </a:rPr>
              <a:t>Binary </a:t>
            </a:r>
            <a:r>
              <a:rPr lang="en-US" b="1" dirty="0">
                <a:solidFill>
                  <a:srgbClr val="0070C0"/>
                </a:solidFill>
                <a:latin typeface="Arial" charset="0"/>
                <a:cs typeface="Arial" charset="0"/>
              </a:rPr>
              <a:t>−</a:t>
            </a:r>
            <a:r>
              <a:rPr lang="en-US" b="1" dirty="0">
                <a:solidFill>
                  <a:srgbClr val="0070C0"/>
                </a:solidFill>
              </a:rPr>
              <a:t> Octal Conversion</a:t>
            </a:r>
          </a:p>
        </p:txBody>
      </p:sp>
      <p:sp>
        <p:nvSpPr>
          <p:cNvPr id="113668" name="Rectangle 4"/>
          <p:cNvSpPr>
            <a:spLocks noGrp="1" noChangeArrowheads="1"/>
          </p:cNvSpPr>
          <p:nvPr>
            <p:ph type="body" idx="1"/>
          </p:nvPr>
        </p:nvSpPr>
        <p:spPr>
          <a:xfrm>
            <a:off x="323528" y="1412776"/>
            <a:ext cx="5848201" cy="1328569"/>
          </a:xfrm>
          <a:noFill/>
          <a:ln/>
        </p:spPr>
        <p:txBody>
          <a:bodyPr wrap="square" lIns="63500" tIns="25400" rIns="63500" bIns="25400">
            <a:spAutoFit/>
          </a:bodyPr>
          <a:lstStyle/>
          <a:p>
            <a:r>
              <a:rPr lang="en-US" dirty="0"/>
              <a:t>8 = 2</a:t>
            </a:r>
            <a:r>
              <a:rPr lang="en-US" baseline="30000" dirty="0"/>
              <a:t>3</a:t>
            </a:r>
          </a:p>
          <a:p>
            <a:r>
              <a:rPr lang="en-US" dirty="0"/>
              <a:t>Each group of 3 bits represents an octal digit</a:t>
            </a:r>
          </a:p>
        </p:txBody>
      </p:sp>
      <p:graphicFrame>
        <p:nvGraphicFramePr>
          <p:cNvPr id="113669" name="Group 5"/>
          <p:cNvGraphicFramePr>
            <a:graphicFrameLocks noGrp="1"/>
          </p:cNvGraphicFramePr>
          <p:nvPr/>
        </p:nvGraphicFramePr>
        <p:xfrm>
          <a:off x="6372200" y="1340768"/>
          <a:ext cx="2328863" cy="4464270"/>
        </p:xfrm>
        <a:graphic>
          <a:graphicData uri="http://schemas.openxmlformats.org/drawingml/2006/table">
            <a:tbl>
              <a:tblPr/>
              <a:tblGrid>
                <a:gridCol w="1165225">
                  <a:extLst>
                    <a:ext uri="{9D8B030D-6E8A-4147-A177-3AD203B41FA5}">
                      <a16:colId xmlns:a16="http://schemas.microsoft.com/office/drawing/2014/main" val="20000"/>
                    </a:ext>
                  </a:extLst>
                </a:gridCol>
                <a:gridCol w="1163638">
                  <a:extLst>
                    <a:ext uri="{9D8B030D-6E8A-4147-A177-3AD203B41FA5}">
                      <a16:colId xmlns:a16="http://schemas.microsoft.com/office/drawing/2014/main" val="20001"/>
                    </a:ext>
                  </a:extLst>
                </a:gridCol>
              </a:tblGrid>
              <a:tr h="496030">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000" b="0" i="0" u="none" strike="noStrike" cap="none" normalizeH="0" baseline="0" dirty="0">
                          <a:ln>
                            <a:noFill/>
                          </a:ln>
                          <a:solidFill>
                            <a:srgbClr val="002060"/>
                          </a:solidFill>
                          <a:effectLst/>
                          <a:latin typeface="Times New Roman" pitchFamily="18" charset="0"/>
                          <a:ea typeface="新細明體" pitchFamily="18" charset="-120"/>
                          <a:cs typeface="Times New Roman" pitchFamily="18" charset="0"/>
                        </a:rPr>
                        <a:t>Octal</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000" b="0" i="0" u="none" strike="noStrike" cap="none" normalizeH="0" baseline="0" dirty="0">
                          <a:ln>
                            <a:noFill/>
                          </a:ln>
                          <a:solidFill>
                            <a:srgbClr val="002060"/>
                          </a:solidFill>
                          <a:effectLst/>
                          <a:latin typeface="Times New Roman" pitchFamily="18" charset="0"/>
                          <a:ea typeface="新細明體" pitchFamily="18" charset="-120"/>
                          <a:cs typeface="Times New Roman" pitchFamily="18" charset="0"/>
                        </a:rPr>
                        <a:t>Binary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96030">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0 0 0</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6030">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0 0 1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6030">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0 1 0</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6030">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0 1 1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6030">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4</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1 0 0</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6030">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5</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1 0 1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6030">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6</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1 1 0</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96030">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7</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1 1 1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13701" name="Text Box 37"/>
          <p:cNvSpPr txBox="1">
            <a:spLocks noChangeArrowheads="1"/>
          </p:cNvSpPr>
          <p:nvPr/>
        </p:nvSpPr>
        <p:spPr bwMode="auto">
          <a:xfrm>
            <a:off x="611188" y="3068638"/>
            <a:ext cx="1436687"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tx1"/>
                </a:solidFill>
                <a:cs typeface="Times New Roman" pitchFamily="18" charset="0"/>
              </a:rPr>
              <a:t>Example:</a:t>
            </a:r>
            <a:endParaRPr lang="en-US" sz="2400" b="1" i="0" u="none" baseline="-25000">
              <a:solidFill>
                <a:srgbClr val="FF6600"/>
              </a:solidFill>
              <a:cs typeface="Times New Roman" pitchFamily="18" charset="0"/>
            </a:endParaRPr>
          </a:p>
        </p:txBody>
      </p:sp>
      <p:sp>
        <p:nvSpPr>
          <p:cNvPr id="113702" name="Text Box 38"/>
          <p:cNvSpPr txBox="1">
            <a:spLocks noChangeArrowheads="1"/>
          </p:cNvSpPr>
          <p:nvPr/>
        </p:nvSpPr>
        <p:spPr bwMode="auto">
          <a:xfrm>
            <a:off x="2232025" y="3608388"/>
            <a:ext cx="3127375" cy="519112"/>
          </a:xfrm>
          <a:prstGeom prst="rect">
            <a:avLst/>
          </a:prstGeom>
          <a:noFill/>
          <a:ln w="12700">
            <a:noFill/>
            <a:miter lim="800000"/>
            <a:headEnd/>
            <a:tailEnd/>
          </a:ln>
          <a:effectLst/>
        </p:spPr>
        <p:txBody>
          <a:bodyPr wrap="none">
            <a:spAutoFit/>
          </a:bodyPr>
          <a:lstStyle/>
          <a:p>
            <a:pPr eaLnBrk="0" hangingPunct="0"/>
            <a:r>
              <a:rPr lang="en-US" sz="2800" b="1" i="0" u="none">
                <a:solidFill>
                  <a:schemeClr val="tx1"/>
                </a:solidFill>
                <a:latin typeface="Arial" charset="0"/>
                <a:cs typeface="Arial" charset="0"/>
              </a:rPr>
              <a:t>(  </a:t>
            </a:r>
            <a:r>
              <a:rPr lang="en-US" sz="2800" b="1" i="0" u="none">
                <a:solidFill>
                  <a:schemeClr val="accent2"/>
                </a:solidFill>
                <a:latin typeface="Arial" charset="0"/>
                <a:cs typeface="Arial" charset="0"/>
              </a:rPr>
              <a:t>1 0 1 1 0 . 0 1  </a:t>
            </a:r>
            <a:r>
              <a:rPr lang="en-US" sz="2800" b="1" i="0" u="none">
                <a:solidFill>
                  <a:schemeClr val="tx1"/>
                </a:solidFill>
                <a:latin typeface="Arial" charset="0"/>
                <a:cs typeface="Arial" charset="0"/>
              </a:rPr>
              <a:t>)</a:t>
            </a:r>
            <a:r>
              <a:rPr lang="en-US" sz="2800" b="1" i="0" u="none" baseline="-25000">
                <a:solidFill>
                  <a:srgbClr val="FF6600"/>
                </a:solidFill>
                <a:latin typeface="Arial" charset="0"/>
                <a:cs typeface="Arial" charset="0"/>
              </a:rPr>
              <a:t>2</a:t>
            </a:r>
          </a:p>
        </p:txBody>
      </p:sp>
      <p:sp>
        <p:nvSpPr>
          <p:cNvPr id="113703" name="Text Box 39"/>
          <p:cNvSpPr txBox="1">
            <a:spLocks noChangeArrowheads="1"/>
          </p:cNvSpPr>
          <p:nvPr/>
        </p:nvSpPr>
        <p:spPr bwMode="auto">
          <a:xfrm>
            <a:off x="2232025" y="5049838"/>
            <a:ext cx="3121025" cy="519112"/>
          </a:xfrm>
          <a:prstGeom prst="rect">
            <a:avLst/>
          </a:prstGeom>
          <a:noFill/>
          <a:ln w="12700">
            <a:noFill/>
            <a:miter lim="800000"/>
            <a:headEnd/>
            <a:tailEnd/>
          </a:ln>
          <a:effectLst/>
        </p:spPr>
        <p:txBody>
          <a:bodyPr wrap="none">
            <a:spAutoFit/>
          </a:bodyPr>
          <a:lstStyle/>
          <a:p>
            <a:pPr eaLnBrk="0" hangingPunct="0"/>
            <a:r>
              <a:rPr lang="en-US" sz="2800" b="1" i="0" u="none">
                <a:solidFill>
                  <a:schemeClr val="tx1"/>
                </a:solidFill>
                <a:latin typeface="Arial" charset="0"/>
                <a:cs typeface="Arial" charset="0"/>
              </a:rPr>
              <a:t>(  </a:t>
            </a:r>
            <a:r>
              <a:rPr lang="en-US" sz="2800" b="1" i="0" u="none">
                <a:solidFill>
                  <a:schemeClr val="accent2"/>
                </a:solidFill>
                <a:latin typeface="Arial" charset="0"/>
                <a:cs typeface="Arial" charset="0"/>
              </a:rPr>
              <a:t>2       6    .   2   </a:t>
            </a:r>
            <a:r>
              <a:rPr lang="en-US" sz="2800" b="1" i="0" u="none">
                <a:solidFill>
                  <a:schemeClr val="tx1"/>
                </a:solidFill>
                <a:latin typeface="Arial" charset="0"/>
                <a:cs typeface="Arial" charset="0"/>
              </a:rPr>
              <a:t>)</a:t>
            </a:r>
            <a:r>
              <a:rPr lang="en-US" sz="2800" b="1" i="0" u="none" baseline="-25000">
                <a:solidFill>
                  <a:srgbClr val="FF6600"/>
                </a:solidFill>
                <a:latin typeface="Arial" charset="0"/>
                <a:cs typeface="Arial" charset="0"/>
              </a:rPr>
              <a:t>8</a:t>
            </a:r>
          </a:p>
        </p:txBody>
      </p:sp>
      <p:grpSp>
        <p:nvGrpSpPr>
          <p:cNvPr id="2" name="Group 40"/>
          <p:cNvGrpSpPr>
            <a:grpSpLocks/>
          </p:cNvGrpSpPr>
          <p:nvPr/>
        </p:nvGrpSpPr>
        <p:grpSpPr bwMode="auto">
          <a:xfrm>
            <a:off x="4287838" y="4149725"/>
            <a:ext cx="719137" cy="898525"/>
            <a:chOff x="2572" y="2614"/>
            <a:chExt cx="453" cy="566"/>
          </a:xfrm>
        </p:grpSpPr>
        <p:sp>
          <p:nvSpPr>
            <p:cNvPr id="113705" name="AutoShape 41"/>
            <p:cNvSpPr>
              <a:spLocks/>
            </p:cNvSpPr>
            <p:nvPr/>
          </p:nvSpPr>
          <p:spPr bwMode="auto">
            <a:xfrm rot="-5400000">
              <a:off x="2742" y="2444"/>
              <a:ext cx="113" cy="453"/>
            </a:xfrm>
            <a:prstGeom prst="leftBrace">
              <a:avLst>
                <a:gd name="adj1" fmla="val 33407"/>
                <a:gd name="adj2" fmla="val 50000"/>
              </a:avLst>
            </a:prstGeom>
            <a:noFill/>
            <a:ln w="28575">
              <a:solidFill>
                <a:srgbClr val="FF9900"/>
              </a:solidFill>
              <a:round/>
              <a:headEnd/>
              <a:tailEnd/>
            </a:ln>
            <a:effectLst/>
          </p:spPr>
          <p:txBody>
            <a:bodyPr lIns="0" tIns="0" rIns="0" bIns="0" anchor="ctr">
              <a:spAutoFit/>
            </a:bodyPr>
            <a:lstStyle/>
            <a:p>
              <a:endParaRPr lang="en-US"/>
            </a:p>
          </p:txBody>
        </p:sp>
        <p:sp>
          <p:nvSpPr>
            <p:cNvPr id="113706" name="AutoShape 42"/>
            <p:cNvSpPr>
              <a:spLocks/>
            </p:cNvSpPr>
            <p:nvPr/>
          </p:nvSpPr>
          <p:spPr bwMode="auto">
            <a:xfrm rot="5400000" flipV="1">
              <a:off x="2742" y="2897"/>
              <a:ext cx="113" cy="453"/>
            </a:xfrm>
            <a:prstGeom prst="leftBrace">
              <a:avLst>
                <a:gd name="adj1" fmla="val 33407"/>
                <a:gd name="adj2" fmla="val 50000"/>
              </a:avLst>
            </a:prstGeom>
            <a:noFill/>
            <a:ln w="28575">
              <a:solidFill>
                <a:srgbClr val="FF9900"/>
              </a:solidFill>
              <a:round/>
              <a:headEnd/>
              <a:tailEnd/>
            </a:ln>
            <a:effectLst/>
          </p:spPr>
          <p:txBody>
            <a:bodyPr lIns="0" tIns="0" rIns="0" bIns="0" anchor="ctr">
              <a:spAutoFit/>
            </a:bodyPr>
            <a:lstStyle/>
            <a:p>
              <a:endParaRPr lang="en-US"/>
            </a:p>
          </p:txBody>
        </p:sp>
        <p:cxnSp>
          <p:nvCxnSpPr>
            <p:cNvPr id="113707" name="AutoShape 43"/>
            <p:cNvCxnSpPr>
              <a:cxnSpLocks noChangeShapeType="1"/>
              <a:stCxn id="113705" idx="1"/>
              <a:endCxn id="113706" idx="1"/>
            </p:cNvCxnSpPr>
            <p:nvPr/>
          </p:nvCxnSpPr>
          <p:spPr bwMode="auto">
            <a:xfrm>
              <a:off x="2799" y="2738"/>
              <a:ext cx="0" cy="321"/>
            </a:xfrm>
            <a:prstGeom prst="straightConnector1">
              <a:avLst/>
            </a:prstGeom>
            <a:noFill/>
            <a:ln w="28575">
              <a:solidFill>
                <a:srgbClr val="FF9900"/>
              </a:solidFill>
              <a:round/>
              <a:headEnd/>
              <a:tailEnd/>
            </a:ln>
            <a:effectLst/>
          </p:spPr>
        </p:cxnSp>
      </p:grpSp>
      <p:grpSp>
        <p:nvGrpSpPr>
          <p:cNvPr id="3" name="Group 44"/>
          <p:cNvGrpSpPr>
            <a:grpSpLocks/>
          </p:cNvGrpSpPr>
          <p:nvPr/>
        </p:nvGrpSpPr>
        <p:grpSpPr bwMode="auto">
          <a:xfrm>
            <a:off x="3313113" y="4149725"/>
            <a:ext cx="719137" cy="898525"/>
            <a:chOff x="2572" y="2614"/>
            <a:chExt cx="453" cy="566"/>
          </a:xfrm>
        </p:grpSpPr>
        <p:sp>
          <p:nvSpPr>
            <p:cNvPr id="113709" name="AutoShape 45"/>
            <p:cNvSpPr>
              <a:spLocks/>
            </p:cNvSpPr>
            <p:nvPr/>
          </p:nvSpPr>
          <p:spPr bwMode="auto">
            <a:xfrm rot="-5400000">
              <a:off x="2742" y="2444"/>
              <a:ext cx="113" cy="453"/>
            </a:xfrm>
            <a:prstGeom prst="leftBrace">
              <a:avLst>
                <a:gd name="adj1" fmla="val 33407"/>
                <a:gd name="adj2" fmla="val 50000"/>
              </a:avLst>
            </a:prstGeom>
            <a:noFill/>
            <a:ln w="28575">
              <a:solidFill>
                <a:srgbClr val="0066CC"/>
              </a:solidFill>
              <a:round/>
              <a:headEnd/>
              <a:tailEnd/>
            </a:ln>
            <a:effectLst/>
          </p:spPr>
          <p:txBody>
            <a:bodyPr lIns="0" tIns="0" rIns="0" bIns="0" anchor="ctr">
              <a:spAutoFit/>
            </a:bodyPr>
            <a:lstStyle/>
            <a:p>
              <a:endParaRPr lang="en-US"/>
            </a:p>
          </p:txBody>
        </p:sp>
        <p:sp>
          <p:nvSpPr>
            <p:cNvPr id="113710" name="AutoShape 46"/>
            <p:cNvSpPr>
              <a:spLocks/>
            </p:cNvSpPr>
            <p:nvPr/>
          </p:nvSpPr>
          <p:spPr bwMode="auto">
            <a:xfrm rot="5400000" flipV="1">
              <a:off x="2742" y="2897"/>
              <a:ext cx="113" cy="453"/>
            </a:xfrm>
            <a:prstGeom prst="leftBrace">
              <a:avLst>
                <a:gd name="adj1" fmla="val 33407"/>
                <a:gd name="adj2" fmla="val 50000"/>
              </a:avLst>
            </a:prstGeom>
            <a:noFill/>
            <a:ln w="28575">
              <a:solidFill>
                <a:srgbClr val="0066CC"/>
              </a:solidFill>
              <a:round/>
              <a:headEnd/>
              <a:tailEnd/>
            </a:ln>
            <a:effectLst/>
          </p:spPr>
          <p:txBody>
            <a:bodyPr lIns="0" tIns="0" rIns="0" bIns="0" anchor="ctr">
              <a:spAutoFit/>
            </a:bodyPr>
            <a:lstStyle/>
            <a:p>
              <a:endParaRPr lang="en-US"/>
            </a:p>
          </p:txBody>
        </p:sp>
        <p:cxnSp>
          <p:nvCxnSpPr>
            <p:cNvPr id="113711" name="AutoShape 47"/>
            <p:cNvCxnSpPr>
              <a:cxnSpLocks noChangeShapeType="1"/>
              <a:stCxn id="113709" idx="1"/>
              <a:endCxn id="113710" idx="1"/>
            </p:cNvCxnSpPr>
            <p:nvPr/>
          </p:nvCxnSpPr>
          <p:spPr bwMode="auto">
            <a:xfrm>
              <a:off x="2799" y="2738"/>
              <a:ext cx="0" cy="321"/>
            </a:xfrm>
            <a:prstGeom prst="straightConnector1">
              <a:avLst/>
            </a:prstGeom>
            <a:noFill/>
            <a:ln w="28575">
              <a:solidFill>
                <a:srgbClr val="0066CC"/>
              </a:solidFill>
              <a:round/>
              <a:headEnd/>
              <a:tailEnd/>
            </a:ln>
            <a:effectLst/>
          </p:spPr>
        </p:cxnSp>
      </p:grpSp>
      <p:grpSp>
        <p:nvGrpSpPr>
          <p:cNvPr id="4" name="Group 48"/>
          <p:cNvGrpSpPr>
            <a:grpSpLocks/>
          </p:cNvGrpSpPr>
          <p:nvPr/>
        </p:nvGrpSpPr>
        <p:grpSpPr bwMode="auto">
          <a:xfrm>
            <a:off x="2413000" y="4151313"/>
            <a:ext cx="719138" cy="898525"/>
            <a:chOff x="2572" y="2614"/>
            <a:chExt cx="453" cy="566"/>
          </a:xfrm>
        </p:grpSpPr>
        <p:sp>
          <p:nvSpPr>
            <p:cNvPr id="113713" name="AutoShape 49"/>
            <p:cNvSpPr>
              <a:spLocks/>
            </p:cNvSpPr>
            <p:nvPr/>
          </p:nvSpPr>
          <p:spPr bwMode="auto">
            <a:xfrm rot="-5400000">
              <a:off x="2742" y="2444"/>
              <a:ext cx="113" cy="453"/>
            </a:xfrm>
            <a:prstGeom prst="leftBrace">
              <a:avLst>
                <a:gd name="adj1" fmla="val 33407"/>
                <a:gd name="adj2" fmla="val 50000"/>
              </a:avLst>
            </a:prstGeom>
            <a:noFill/>
            <a:ln w="28575">
              <a:solidFill>
                <a:schemeClr val="accent1"/>
              </a:solidFill>
              <a:round/>
              <a:headEnd/>
              <a:tailEnd/>
            </a:ln>
            <a:effectLst/>
          </p:spPr>
          <p:txBody>
            <a:bodyPr lIns="0" tIns="0" rIns="0" bIns="0" anchor="ctr">
              <a:spAutoFit/>
            </a:bodyPr>
            <a:lstStyle/>
            <a:p>
              <a:endParaRPr lang="en-US"/>
            </a:p>
          </p:txBody>
        </p:sp>
        <p:sp>
          <p:nvSpPr>
            <p:cNvPr id="113714" name="AutoShape 50"/>
            <p:cNvSpPr>
              <a:spLocks/>
            </p:cNvSpPr>
            <p:nvPr/>
          </p:nvSpPr>
          <p:spPr bwMode="auto">
            <a:xfrm rot="5400000" flipV="1">
              <a:off x="2742" y="2897"/>
              <a:ext cx="113" cy="453"/>
            </a:xfrm>
            <a:prstGeom prst="leftBrace">
              <a:avLst>
                <a:gd name="adj1" fmla="val 33407"/>
                <a:gd name="adj2" fmla="val 50000"/>
              </a:avLst>
            </a:prstGeom>
            <a:noFill/>
            <a:ln w="28575">
              <a:solidFill>
                <a:schemeClr val="accent1"/>
              </a:solidFill>
              <a:round/>
              <a:headEnd/>
              <a:tailEnd/>
            </a:ln>
            <a:effectLst/>
          </p:spPr>
          <p:txBody>
            <a:bodyPr lIns="0" tIns="0" rIns="0" bIns="0" anchor="ctr">
              <a:spAutoFit/>
            </a:bodyPr>
            <a:lstStyle/>
            <a:p>
              <a:endParaRPr lang="en-US"/>
            </a:p>
          </p:txBody>
        </p:sp>
        <p:cxnSp>
          <p:nvCxnSpPr>
            <p:cNvPr id="113715" name="AutoShape 51"/>
            <p:cNvCxnSpPr>
              <a:cxnSpLocks noChangeShapeType="1"/>
              <a:stCxn id="113713" idx="1"/>
              <a:endCxn id="113714" idx="1"/>
            </p:cNvCxnSpPr>
            <p:nvPr/>
          </p:nvCxnSpPr>
          <p:spPr bwMode="auto">
            <a:xfrm>
              <a:off x="2799" y="2738"/>
              <a:ext cx="0" cy="321"/>
            </a:xfrm>
            <a:prstGeom prst="straightConnector1">
              <a:avLst/>
            </a:prstGeom>
            <a:noFill/>
            <a:ln w="28575">
              <a:solidFill>
                <a:schemeClr val="accent1"/>
              </a:solidFill>
              <a:round/>
              <a:headEnd/>
              <a:tailEnd/>
            </a:ln>
            <a:effectLst/>
          </p:spPr>
        </p:cxnSp>
      </p:grpSp>
      <p:sp>
        <p:nvSpPr>
          <p:cNvPr id="113716" name="Line 52"/>
          <p:cNvSpPr>
            <a:spLocks noChangeShapeType="1"/>
          </p:cNvSpPr>
          <p:nvPr/>
        </p:nvSpPr>
        <p:spPr bwMode="auto">
          <a:xfrm flipH="1">
            <a:off x="2540000" y="3376613"/>
            <a:ext cx="360363" cy="360362"/>
          </a:xfrm>
          <a:prstGeom prst="line">
            <a:avLst/>
          </a:prstGeom>
          <a:noFill/>
          <a:ln w="28575">
            <a:solidFill>
              <a:srgbClr val="0099CC"/>
            </a:solidFill>
            <a:round/>
            <a:headEnd/>
            <a:tailEnd type="triangle" w="lg" len="lg"/>
          </a:ln>
          <a:effectLst/>
        </p:spPr>
        <p:txBody>
          <a:bodyPr lIns="0" tIns="0" rIns="0" bIns="0">
            <a:spAutoFit/>
          </a:bodyPr>
          <a:lstStyle/>
          <a:p>
            <a:endParaRPr lang="en-US"/>
          </a:p>
        </p:txBody>
      </p:sp>
      <p:sp>
        <p:nvSpPr>
          <p:cNvPr id="113717" name="Line 53"/>
          <p:cNvSpPr>
            <a:spLocks noChangeShapeType="1"/>
          </p:cNvSpPr>
          <p:nvPr/>
        </p:nvSpPr>
        <p:spPr bwMode="auto">
          <a:xfrm>
            <a:off x="4546600" y="3325813"/>
            <a:ext cx="360363" cy="360362"/>
          </a:xfrm>
          <a:prstGeom prst="line">
            <a:avLst/>
          </a:prstGeom>
          <a:noFill/>
          <a:ln w="28575">
            <a:solidFill>
              <a:srgbClr val="0099CC"/>
            </a:solidFill>
            <a:round/>
            <a:headEnd/>
            <a:tailEnd type="triangle" w="lg" len="lg"/>
          </a:ln>
          <a:effectLst/>
        </p:spPr>
        <p:txBody>
          <a:bodyPr lIns="0" tIns="0" rIns="0" bIns="0">
            <a:spAutoFit/>
          </a:bodyPr>
          <a:lstStyle/>
          <a:p>
            <a:endParaRPr lang="en-US"/>
          </a:p>
        </p:txBody>
      </p:sp>
      <p:sp>
        <p:nvSpPr>
          <p:cNvPr id="113718" name="Text Box 54"/>
          <p:cNvSpPr txBox="1">
            <a:spLocks noChangeArrowheads="1"/>
          </p:cNvSpPr>
          <p:nvPr/>
        </p:nvSpPr>
        <p:spPr bwMode="auto">
          <a:xfrm>
            <a:off x="2951163" y="3068638"/>
            <a:ext cx="1800225" cy="247650"/>
          </a:xfrm>
          <a:prstGeom prst="rect">
            <a:avLst/>
          </a:prstGeom>
          <a:noFill/>
          <a:ln w="12700" algn="ctr">
            <a:noFill/>
            <a:miter lim="800000"/>
            <a:headEnd/>
            <a:tailEnd/>
          </a:ln>
          <a:effectLst/>
        </p:spPr>
        <p:txBody>
          <a:bodyPr lIns="0" tIns="0" rIns="0" bIns="0">
            <a:spAutoFit/>
          </a:bodyPr>
          <a:lstStyle/>
          <a:p>
            <a:pPr eaLnBrk="0" hangingPunct="0">
              <a:lnSpc>
                <a:spcPct val="90000"/>
              </a:lnSpc>
              <a:spcBef>
                <a:spcPct val="50000"/>
              </a:spcBef>
              <a:buClr>
                <a:schemeClr val="bg1"/>
              </a:buClr>
              <a:buFont typeface="Arial" charset="0"/>
              <a:buNone/>
            </a:pPr>
            <a:r>
              <a:rPr lang="en-US" sz="1800" b="1" i="0" u="none">
                <a:solidFill>
                  <a:srgbClr val="FF6600"/>
                </a:solidFill>
                <a:latin typeface="Arial" charset="0"/>
                <a:cs typeface="Arial" charset="0"/>
              </a:rPr>
              <a:t>Assume Zeros</a:t>
            </a:r>
          </a:p>
        </p:txBody>
      </p:sp>
      <p:sp>
        <p:nvSpPr>
          <p:cNvPr id="113719" name="Text Box 55"/>
          <p:cNvSpPr txBox="1">
            <a:spLocks noChangeArrowheads="1"/>
          </p:cNvSpPr>
          <p:nvPr/>
        </p:nvSpPr>
        <p:spPr bwMode="auto">
          <a:xfrm>
            <a:off x="611188" y="5851525"/>
            <a:ext cx="7921252" cy="457200"/>
          </a:xfrm>
          <a:prstGeom prst="rect">
            <a:avLst/>
          </a:prstGeom>
          <a:noFill/>
          <a:ln w="12700">
            <a:noFill/>
            <a:miter lim="800000"/>
            <a:headEnd/>
            <a:tailEnd/>
          </a:ln>
          <a:effectLst/>
        </p:spPr>
        <p:txBody>
          <a:bodyPr wrap="square">
            <a:spAutoFit/>
          </a:bodyPr>
          <a:lstStyle/>
          <a:p>
            <a:pPr eaLnBrk="0" hangingPunct="0"/>
            <a:r>
              <a:rPr lang="en-US" sz="2400" b="1" i="0" u="none" dirty="0">
                <a:solidFill>
                  <a:schemeClr val="tx1"/>
                </a:solidFill>
                <a:cs typeface="Times New Roman" pitchFamily="18" charset="0"/>
              </a:rPr>
              <a:t>Works </a:t>
            </a:r>
            <a:r>
              <a:rPr lang="en-US" sz="2400" b="1" i="0" u="none" dirty="0">
                <a:solidFill>
                  <a:srgbClr val="FF9900"/>
                </a:solidFill>
                <a:cs typeface="Times New Roman" pitchFamily="18" charset="0"/>
              </a:rPr>
              <a:t>both</a:t>
            </a:r>
            <a:r>
              <a:rPr lang="en-US" sz="2400" b="1" i="0" u="none" dirty="0">
                <a:solidFill>
                  <a:schemeClr val="tx1"/>
                </a:solidFill>
                <a:cs typeface="Times New Roman" pitchFamily="18" charset="0"/>
              </a:rPr>
              <a:t> ways (</a:t>
            </a:r>
            <a:r>
              <a:rPr lang="en-US" sz="2400" b="1" u="none" dirty="0">
                <a:solidFill>
                  <a:schemeClr val="tx1"/>
                </a:solidFill>
                <a:cs typeface="Times New Roman" pitchFamily="18" charset="0"/>
              </a:rPr>
              <a:t>Binary</a:t>
            </a:r>
            <a:r>
              <a:rPr lang="en-US" sz="2400" b="1" i="0" u="none" dirty="0">
                <a:solidFill>
                  <a:schemeClr val="tx1"/>
                </a:solidFill>
                <a:cs typeface="Times New Roman" pitchFamily="18" charset="0"/>
              </a:rPr>
              <a:t> to </a:t>
            </a:r>
            <a:r>
              <a:rPr lang="en-US" sz="2400" b="1" u="none" dirty="0">
                <a:solidFill>
                  <a:schemeClr val="tx1"/>
                </a:solidFill>
                <a:cs typeface="Times New Roman" pitchFamily="18" charset="0"/>
              </a:rPr>
              <a:t>Octal</a:t>
            </a:r>
            <a:r>
              <a:rPr lang="en-US" sz="2400" b="1" i="0" u="none" dirty="0">
                <a:solidFill>
                  <a:schemeClr val="tx1"/>
                </a:solidFill>
                <a:cs typeface="Times New Roman" pitchFamily="18" charset="0"/>
              </a:rPr>
              <a:t> &amp; </a:t>
            </a:r>
            <a:r>
              <a:rPr lang="en-US" sz="2400" b="1" u="none" dirty="0">
                <a:solidFill>
                  <a:schemeClr val="tx1"/>
                </a:solidFill>
                <a:cs typeface="Times New Roman" pitchFamily="18" charset="0"/>
              </a:rPr>
              <a:t>Octal</a:t>
            </a:r>
            <a:r>
              <a:rPr lang="en-US" sz="2400" b="1" i="0" u="none" dirty="0">
                <a:solidFill>
                  <a:schemeClr val="tx1"/>
                </a:solidFill>
                <a:cs typeface="Times New Roman" pitchFamily="18" charset="0"/>
              </a:rPr>
              <a:t> to </a:t>
            </a:r>
            <a:r>
              <a:rPr lang="en-US" sz="2400" b="1" u="none" dirty="0">
                <a:solidFill>
                  <a:schemeClr val="tx1"/>
                </a:solidFill>
                <a:cs typeface="Times New Roman" pitchFamily="18" charset="0"/>
              </a:rPr>
              <a:t>Binary</a:t>
            </a:r>
            <a:r>
              <a:rPr lang="en-US" sz="2400" b="1" i="0" u="none" dirty="0">
                <a:solidFill>
                  <a:schemeClr val="tx1"/>
                </a:solidFill>
                <a:cs typeface="Times New Roman" pitchFamily="18" charset="0"/>
              </a:rPr>
              <a:t>)</a:t>
            </a:r>
            <a:endParaRPr lang="en-US" sz="2400" b="1" i="0" u="none" baseline="-25000" dirty="0">
              <a:solidFill>
                <a:schemeClr val="tx1"/>
              </a:solidFill>
              <a:cs typeface="Times New Roman" pitchFamily="18" charset="0"/>
            </a:endParaRPr>
          </a:p>
        </p:txBody>
      </p:sp>
      <p:sp>
        <p:nvSpPr>
          <p:cNvPr id="24" name="Slide Number Placeholder 23"/>
          <p:cNvSpPr>
            <a:spLocks noGrp="1"/>
          </p:cNvSpPr>
          <p:nvPr>
            <p:ph type="sldNum" sz="quarter" idx="12"/>
          </p:nvPr>
        </p:nvSpPr>
        <p:spPr/>
        <p:txBody>
          <a:bodyPr/>
          <a:lstStyle/>
          <a:p>
            <a:pPr>
              <a:defRPr/>
            </a:pPr>
            <a:fld id="{C59B1905-D088-4D62-B2CA-6692254A56A0}" type="slidenum">
              <a:rPr lang="ar-SA" smtClean="0"/>
              <a:pPr>
                <a:defRPr/>
              </a:pPr>
              <a:t>19</a:t>
            </a:fld>
            <a:endParaRPr lang="en-GB" dirty="0"/>
          </a:p>
        </p:txBody>
      </p:sp>
    </p:spTree>
    <p:extLst>
      <p:ext uri="{BB962C8B-B14F-4D97-AF65-F5344CB8AC3E}">
        <p14:creationId xmlns:p14="http://schemas.microsoft.com/office/powerpoint/2010/main" val="55490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7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7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7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37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37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37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lt">
                                    <p:tmAbs val="20"/>
                                  </p:iterate>
                                  <p:childTnLst>
                                    <p:set>
                                      <p:cBhvr>
                                        <p:cTn id="34" dur="1" fill="hold">
                                          <p:stCondLst>
                                            <p:cond delay="0"/>
                                          </p:stCondLst>
                                        </p:cTn>
                                        <p:tgtEl>
                                          <p:spTgt spid="11371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01" grpId="0"/>
      <p:bldP spid="113702" grpId="0"/>
      <p:bldP spid="113703" grpId="0"/>
      <p:bldP spid="113716" grpId="0" animBg="1"/>
      <p:bldP spid="113717" grpId="0" animBg="1"/>
      <p:bldP spid="113718" grpId="0"/>
      <p:bldP spid="1137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2699792" y="332656"/>
            <a:ext cx="3851920" cy="729952"/>
          </a:xfrm>
        </p:spPr>
        <p:txBody>
          <a:bodyPr/>
          <a:lstStyle/>
          <a:p>
            <a:pPr eaLnBrk="1" hangingPunct="1"/>
            <a:r>
              <a:rPr lang="en-US" altLang="zh-TW" sz="2800" b="1" dirty="0">
                <a:solidFill>
                  <a:srgbClr val="0070C0"/>
                </a:solidFill>
                <a:cs typeface="Times New Roman" pitchFamily="18" charset="0"/>
              </a:rPr>
              <a:t>	Introduction</a:t>
            </a:r>
            <a:endParaRPr lang="zh-TW" altLang="en-US" sz="2800" b="1" dirty="0">
              <a:solidFill>
                <a:srgbClr val="0070C0"/>
              </a:solidFill>
              <a:cs typeface="Times New Roman" pitchFamily="18" charset="0"/>
            </a:endParaRPr>
          </a:p>
        </p:txBody>
      </p:sp>
      <p:sp>
        <p:nvSpPr>
          <p:cNvPr id="14339" name="內容版面配置區 2"/>
          <p:cNvSpPr>
            <a:spLocks noGrp="1"/>
          </p:cNvSpPr>
          <p:nvPr>
            <p:ph idx="1"/>
          </p:nvPr>
        </p:nvSpPr>
        <p:spPr>
          <a:xfrm>
            <a:off x="457200" y="1219200"/>
            <a:ext cx="8229600" cy="5162550"/>
          </a:xfrm>
        </p:spPr>
        <p:txBody>
          <a:bodyPr/>
          <a:lstStyle/>
          <a:p>
            <a:pPr eaLnBrk="1" hangingPunct="1">
              <a:buFont typeface="Wingdings" pitchFamily="2" charset="2"/>
              <a:buChar char="Ø"/>
            </a:pPr>
            <a:r>
              <a:rPr lang="en-US" altLang="zh-TW" dirty="0">
                <a:solidFill>
                  <a:srgbClr val="0070C0"/>
                </a:solidFill>
                <a:cs typeface="Arial" charset="0"/>
              </a:rPr>
              <a:t>Vacuum Tubes</a:t>
            </a:r>
          </a:p>
        </p:txBody>
      </p:sp>
      <p:sp>
        <p:nvSpPr>
          <p:cNvPr id="14340"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39A798D-0ED3-4D9A-955A-961BF3DBC7EA}" type="slidenum">
              <a:rPr lang="ar-SA" smtClean="0">
                <a:latin typeface="Arial" charset="0"/>
                <a:cs typeface="Arial" charset="0"/>
              </a:rPr>
              <a:pPr/>
              <a:t>2</a:t>
            </a:fld>
            <a:endParaRPr lang="en-GB">
              <a:latin typeface="Arial" charset="0"/>
              <a:cs typeface="Arial" charset="0"/>
            </a:endParaRPr>
          </a:p>
        </p:txBody>
      </p:sp>
      <p:pic>
        <p:nvPicPr>
          <p:cNvPr id="34824" name="Picture 8" descr="http://img.diytrade.com/cdimg/855015/7894486/0/1233356404/Vacuum_tubes_and_Sockets.jpg"/>
          <p:cNvPicPr>
            <a:picLocks noChangeAspect="1" noChangeArrowheads="1"/>
          </p:cNvPicPr>
          <p:nvPr/>
        </p:nvPicPr>
        <p:blipFill>
          <a:blip r:embed="rId2" cstate="print"/>
          <a:srcRect/>
          <a:stretch>
            <a:fillRect/>
          </a:stretch>
        </p:blipFill>
        <p:spPr bwMode="auto">
          <a:xfrm>
            <a:off x="5796136" y="2276872"/>
            <a:ext cx="2729880" cy="3096344"/>
          </a:xfrm>
          <a:prstGeom prst="rect">
            <a:avLst/>
          </a:prstGeom>
          <a:noFill/>
        </p:spPr>
      </p:pic>
      <p:pic>
        <p:nvPicPr>
          <p:cNvPr id="34828" name="Picture 12" descr="http://www.computersciencelab.com/ComputerHistory/HtmlHelp/Images2/eniac3.gif"/>
          <p:cNvPicPr>
            <a:picLocks noChangeAspect="1" noChangeArrowheads="1"/>
          </p:cNvPicPr>
          <p:nvPr/>
        </p:nvPicPr>
        <p:blipFill>
          <a:blip r:embed="rId3" cstate="print"/>
          <a:srcRect b="5501"/>
          <a:stretch>
            <a:fillRect/>
          </a:stretch>
        </p:blipFill>
        <p:spPr bwMode="auto">
          <a:xfrm>
            <a:off x="899592" y="2204864"/>
            <a:ext cx="3966051" cy="309634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827584" y="332656"/>
            <a:ext cx="7427168" cy="666328"/>
          </a:xfrm>
        </p:spPr>
        <p:txBody>
          <a:bodyPr/>
          <a:lstStyle/>
          <a:p>
            <a:pPr algn="ctr"/>
            <a:r>
              <a:rPr lang="en-US" sz="2800" b="1" dirty="0">
                <a:solidFill>
                  <a:srgbClr val="0070C0"/>
                </a:solidFill>
              </a:rPr>
              <a:t>Binary </a:t>
            </a:r>
            <a:r>
              <a:rPr lang="en-US" sz="2800" b="1" dirty="0">
                <a:solidFill>
                  <a:srgbClr val="0070C0"/>
                </a:solidFill>
                <a:latin typeface="Arial" charset="0"/>
                <a:cs typeface="Arial" charset="0"/>
              </a:rPr>
              <a:t>−</a:t>
            </a:r>
            <a:r>
              <a:rPr lang="en-US" sz="2800" b="1" dirty="0">
                <a:solidFill>
                  <a:srgbClr val="0070C0"/>
                </a:solidFill>
              </a:rPr>
              <a:t> Hexadecimal Conversion</a:t>
            </a:r>
          </a:p>
        </p:txBody>
      </p:sp>
      <p:sp>
        <p:nvSpPr>
          <p:cNvPr id="114692" name="Rectangle 4"/>
          <p:cNvSpPr>
            <a:spLocks noGrp="1" noChangeArrowheads="1"/>
          </p:cNvSpPr>
          <p:nvPr>
            <p:ph type="body" idx="1"/>
          </p:nvPr>
        </p:nvSpPr>
        <p:spPr>
          <a:xfrm>
            <a:off x="307975" y="1295400"/>
            <a:ext cx="5402263" cy="2570163"/>
          </a:xfrm>
          <a:noFill/>
          <a:ln/>
        </p:spPr>
        <p:txBody>
          <a:bodyPr lIns="63500" tIns="25400" rIns="63500" bIns="25400">
            <a:spAutoFit/>
          </a:bodyPr>
          <a:lstStyle/>
          <a:p>
            <a:r>
              <a:rPr lang="en-US"/>
              <a:t>16 = 2</a:t>
            </a:r>
            <a:r>
              <a:rPr lang="en-US" baseline="30000"/>
              <a:t>4</a:t>
            </a:r>
          </a:p>
          <a:p>
            <a:r>
              <a:rPr lang="en-US"/>
              <a:t>Each group of 4 bits represents a hexadecimal digit</a:t>
            </a:r>
          </a:p>
        </p:txBody>
      </p:sp>
      <p:graphicFrame>
        <p:nvGraphicFramePr>
          <p:cNvPr id="114693" name="Group 5"/>
          <p:cNvGraphicFramePr>
            <a:graphicFrameLocks noGrp="1"/>
          </p:cNvGraphicFramePr>
          <p:nvPr/>
        </p:nvGraphicFramePr>
        <p:xfrm>
          <a:off x="6372200" y="1196752"/>
          <a:ext cx="2328863" cy="4710117"/>
        </p:xfrm>
        <a:graphic>
          <a:graphicData uri="http://schemas.openxmlformats.org/drawingml/2006/table">
            <a:tbl>
              <a:tblPr/>
              <a:tblGrid>
                <a:gridCol w="1165225">
                  <a:extLst>
                    <a:ext uri="{9D8B030D-6E8A-4147-A177-3AD203B41FA5}">
                      <a16:colId xmlns:a16="http://schemas.microsoft.com/office/drawing/2014/main" val="20000"/>
                    </a:ext>
                  </a:extLst>
                </a:gridCol>
                <a:gridCol w="1163638">
                  <a:extLst>
                    <a:ext uri="{9D8B030D-6E8A-4147-A177-3AD203B41FA5}">
                      <a16:colId xmlns:a16="http://schemas.microsoft.com/office/drawing/2014/main" val="20001"/>
                    </a:ext>
                  </a:extLst>
                </a:gridCol>
              </a:tblGrid>
              <a:tr h="274638">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000" b="0" i="0" u="none" strike="noStrike" cap="none" normalizeH="0" baseline="0" dirty="0">
                          <a:ln>
                            <a:noFill/>
                          </a:ln>
                          <a:solidFill>
                            <a:srgbClr val="002060"/>
                          </a:solidFill>
                          <a:effectLst/>
                          <a:latin typeface="Times New Roman" pitchFamily="18" charset="0"/>
                          <a:ea typeface="新細明體" pitchFamily="18" charset="-120"/>
                          <a:cs typeface="Times New Roman" pitchFamily="18" charset="0"/>
                        </a:rPr>
                        <a:t>Hex</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2000" b="0" i="0" u="none" strike="noStrike" cap="none" normalizeH="0" baseline="0" dirty="0">
                          <a:ln>
                            <a:noFill/>
                          </a:ln>
                          <a:solidFill>
                            <a:srgbClr val="002060"/>
                          </a:solidFill>
                          <a:effectLst/>
                          <a:latin typeface="Times New Roman" pitchFamily="18" charset="0"/>
                          <a:ea typeface="新細明體" pitchFamily="18" charset="-120"/>
                          <a:cs typeface="Times New Roman" pitchFamily="18" charset="0"/>
                        </a:rPr>
                        <a:t>Binary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276225">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0 0 0 0</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0 0 0 1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6225">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2</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0 0 1 0</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638">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3</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0 0 1 1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638">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4</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0 1 0 0</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6225">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5</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0 1 0 1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638">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6</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0 1 1 0</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6225">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7</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0 1 1 1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638">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1 0 0 0</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6225">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9</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1 0 0 1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638">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1 0 1 0</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638">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B</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1 0 1 1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6225">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C</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1 1 0 0</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638">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D</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1 1 0 1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6225">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E</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1 1 1 0</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638">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rPr>
                        <a:t>F</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Pct val="90000"/>
                        <a:buFont typeface="Wingdings 2" pitchFamily="18" charset="2"/>
                        <a:buNone/>
                        <a:tabLst/>
                      </a:pPr>
                      <a:r>
                        <a:rPr kumimoji="1" lang="en-US" sz="16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1 1 1 1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114749" name="Text Box 61"/>
          <p:cNvSpPr txBox="1">
            <a:spLocks noChangeArrowheads="1"/>
          </p:cNvSpPr>
          <p:nvPr/>
        </p:nvSpPr>
        <p:spPr bwMode="auto">
          <a:xfrm>
            <a:off x="611188" y="3068638"/>
            <a:ext cx="1436687"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tx1"/>
                </a:solidFill>
                <a:cs typeface="Times New Roman" pitchFamily="18" charset="0"/>
              </a:rPr>
              <a:t>Example:</a:t>
            </a:r>
            <a:endParaRPr lang="en-US" sz="2400" b="1" i="0" u="none" baseline="-25000">
              <a:solidFill>
                <a:srgbClr val="FF6600"/>
              </a:solidFill>
              <a:cs typeface="Times New Roman" pitchFamily="18" charset="0"/>
            </a:endParaRPr>
          </a:p>
        </p:txBody>
      </p:sp>
      <p:sp>
        <p:nvSpPr>
          <p:cNvPr id="114750" name="Text Box 62"/>
          <p:cNvSpPr txBox="1">
            <a:spLocks noChangeArrowheads="1"/>
          </p:cNvSpPr>
          <p:nvPr/>
        </p:nvSpPr>
        <p:spPr bwMode="auto">
          <a:xfrm>
            <a:off x="2232025" y="3608388"/>
            <a:ext cx="3127375" cy="519112"/>
          </a:xfrm>
          <a:prstGeom prst="rect">
            <a:avLst/>
          </a:prstGeom>
          <a:noFill/>
          <a:ln w="12700">
            <a:noFill/>
            <a:miter lim="800000"/>
            <a:headEnd/>
            <a:tailEnd/>
          </a:ln>
          <a:effectLst/>
        </p:spPr>
        <p:txBody>
          <a:bodyPr wrap="none">
            <a:spAutoFit/>
          </a:bodyPr>
          <a:lstStyle/>
          <a:p>
            <a:pPr eaLnBrk="0" hangingPunct="0"/>
            <a:r>
              <a:rPr lang="en-US" sz="2800" b="1" i="0" u="none">
                <a:solidFill>
                  <a:schemeClr val="tx1"/>
                </a:solidFill>
                <a:latin typeface="Arial" charset="0"/>
                <a:cs typeface="Arial" charset="0"/>
              </a:rPr>
              <a:t>(  </a:t>
            </a:r>
            <a:r>
              <a:rPr lang="en-US" sz="2800" b="1" i="0" u="none">
                <a:solidFill>
                  <a:schemeClr val="accent2"/>
                </a:solidFill>
                <a:latin typeface="Arial" charset="0"/>
                <a:cs typeface="Arial" charset="0"/>
              </a:rPr>
              <a:t>1 0 1 1 0 . 0 1  </a:t>
            </a:r>
            <a:r>
              <a:rPr lang="en-US" sz="2800" b="1" i="0" u="none">
                <a:solidFill>
                  <a:schemeClr val="tx1"/>
                </a:solidFill>
                <a:latin typeface="Arial" charset="0"/>
                <a:cs typeface="Arial" charset="0"/>
              </a:rPr>
              <a:t>)</a:t>
            </a:r>
            <a:r>
              <a:rPr lang="en-US" sz="2800" b="1" i="0" u="none" baseline="-25000">
                <a:solidFill>
                  <a:srgbClr val="FF6600"/>
                </a:solidFill>
                <a:latin typeface="Arial" charset="0"/>
                <a:cs typeface="Arial" charset="0"/>
              </a:rPr>
              <a:t>2</a:t>
            </a:r>
          </a:p>
        </p:txBody>
      </p:sp>
      <p:sp>
        <p:nvSpPr>
          <p:cNvPr id="114751" name="Text Box 63"/>
          <p:cNvSpPr txBox="1">
            <a:spLocks noChangeArrowheads="1"/>
          </p:cNvSpPr>
          <p:nvPr/>
        </p:nvSpPr>
        <p:spPr bwMode="auto">
          <a:xfrm>
            <a:off x="2232025" y="5049838"/>
            <a:ext cx="3255963" cy="519112"/>
          </a:xfrm>
          <a:prstGeom prst="rect">
            <a:avLst/>
          </a:prstGeom>
          <a:noFill/>
          <a:ln w="12700">
            <a:noFill/>
            <a:miter lim="800000"/>
            <a:headEnd/>
            <a:tailEnd/>
          </a:ln>
          <a:effectLst/>
        </p:spPr>
        <p:txBody>
          <a:bodyPr wrap="none">
            <a:spAutoFit/>
          </a:bodyPr>
          <a:lstStyle/>
          <a:p>
            <a:pPr eaLnBrk="0" hangingPunct="0"/>
            <a:r>
              <a:rPr lang="en-US" sz="2800" b="1" i="0" u="none">
                <a:solidFill>
                  <a:schemeClr val="tx1"/>
                </a:solidFill>
                <a:latin typeface="Arial" charset="0"/>
                <a:cs typeface="Arial" charset="0"/>
              </a:rPr>
              <a:t>( </a:t>
            </a:r>
            <a:r>
              <a:rPr lang="en-US" sz="2800" b="1" i="0" u="none">
                <a:solidFill>
                  <a:schemeClr val="accent2"/>
                </a:solidFill>
                <a:latin typeface="Arial" charset="0"/>
                <a:cs typeface="Arial" charset="0"/>
              </a:rPr>
              <a:t>1      6      .   4   </a:t>
            </a:r>
            <a:r>
              <a:rPr lang="en-US" sz="2800" b="1" i="0" u="none">
                <a:solidFill>
                  <a:schemeClr val="tx1"/>
                </a:solidFill>
                <a:latin typeface="Arial" charset="0"/>
                <a:cs typeface="Arial" charset="0"/>
              </a:rPr>
              <a:t>)</a:t>
            </a:r>
            <a:r>
              <a:rPr lang="en-US" sz="2800" b="1" i="0" u="none" baseline="-25000">
                <a:solidFill>
                  <a:srgbClr val="FF6600"/>
                </a:solidFill>
                <a:latin typeface="Arial" charset="0"/>
                <a:cs typeface="Arial" charset="0"/>
              </a:rPr>
              <a:t>16</a:t>
            </a:r>
          </a:p>
        </p:txBody>
      </p:sp>
      <p:grpSp>
        <p:nvGrpSpPr>
          <p:cNvPr id="2" name="Group 64"/>
          <p:cNvGrpSpPr>
            <a:grpSpLocks/>
          </p:cNvGrpSpPr>
          <p:nvPr/>
        </p:nvGrpSpPr>
        <p:grpSpPr bwMode="auto">
          <a:xfrm>
            <a:off x="4287838" y="4149725"/>
            <a:ext cx="719137" cy="898525"/>
            <a:chOff x="2572" y="2614"/>
            <a:chExt cx="453" cy="566"/>
          </a:xfrm>
        </p:grpSpPr>
        <p:sp>
          <p:nvSpPr>
            <p:cNvPr id="114753" name="AutoShape 65"/>
            <p:cNvSpPr>
              <a:spLocks/>
            </p:cNvSpPr>
            <p:nvPr/>
          </p:nvSpPr>
          <p:spPr bwMode="auto">
            <a:xfrm rot="-5400000">
              <a:off x="2742" y="2444"/>
              <a:ext cx="113" cy="453"/>
            </a:xfrm>
            <a:prstGeom prst="leftBrace">
              <a:avLst>
                <a:gd name="adj1" fmla="val 33407"/>
                <a:gd name="adj2" fmla="val 50000"/>
              </a:avLst>
            </a:prstGeom>
            <a:noFill/>
            <a:ln w="28575">
              <a:solidFill>
                <a:srgbClr val="FF9900"/>
              </a:solidFill>
              <a:round/>
              <a:headEnd/>
              <a:tailEnd/>
            </a:ln>
            <a:effectLst/>
          </p:spPr>
          <p:txBody>
            <a:bodyPr lIns="0" tIns="0" rIns="0" bIns="0" anchor="ctr">
              <a:spAutoFit/>
            </a:bodyPr>
            <a:lstStyle/>
            <a:p>
              <a:endParaRPr lang="en-US"/>
            </a:p>
          </p:txBody>
        </p:sp>
        <p:sp>
          <p:nvSpPr>
            <p:cNvPr id="114754" name="AutoShape 66"/>
            <p:cNvSpPr>
              <a:spLocks/>
            </p:cNvSpPr>
            <p:nvPr/>
          </p:nvSpPr>
          <p:spPr bwMode="auto">
            <a:xfrm rot="5400000" flipV="1">
              <a:off x="2742" y="2897"/>
              <a:ext cx="113" cy="453"/>
            </a:xfrm>
            <a:prstGeom prst="leftBrace">
              <a:avLst>
                <a:gd name="adj1" fmla="val 33407"/>
                <a:gd name="adj2" fmla="val 50000"/>
              </a:avLst>
            </a:prstGeom>
            <a:noFill/>
            <a:ln w="28575">
              <a:solidFill>
                <a:srgbClr val="FF9900"/>
              </a:solidFill>
              <a:round/>
              <a:headEnd/>
              <a:tailEnd/>
            </a:ln>
            <a:effectLst/>
          </p:spPr>
          <p:txBody>
            <a:bodyPr lIns="0" tIns="0" rIns="0" bIns="0" anchor="ctr">
              <a:spAutoFit/>
            </a:bodyPr>
            <a:lstStyle/>
            <a:p>
              <a:endParaRPr lang="en-US"/>
            </a:p>
          </p:txBody>
        </p:sp>
        <p:cxnSp>
          <p:nvCxnSpPr>
            <p:cNvPr id="114755" name="AutoShape 67"/>
            <p:cNvCxnSpPr>
              <a:cxnSpLocks noChangeShapeType="1"/>
              <a:stCxn id="114753" idx="1"/>
              <a:endCxn id="114754" idx="1"/>
            </p:cNvCxnSpPr>
            <p:nvPr/>
          </p:nvCxnSpPr>
          <p:spPr bwMode="auto">
            <a:xfrm>
              <a:off x="2799" y="2738"/>
              <a:ext cx="0" cy="321"/>
            </a:xfrm>
            <a:prstGeom prst="straightConnector1">
              <a:avLst/>
            </a:prstGeom>
            <a:noFill/>
            <a:ln w="28575">
              <a:solidFill>
                <a:srgbClr val="FF9900"/>
              </a:solidFill>
              <a:round/>
              <a:headEnd/>
              <a:tailEnd/>
            </a:ln>
            <a:effectLst/>
          </p:spPr>
        </p:cxnSp>
      </p:grpSp>
      <p:grpSp>
        <p:nvGrpSpPr>
          <p:cNvPr id="3" name="Group 68"/>
          <p:cNvGrpSpPr>
            <a:grpSpLocks/>
          </p:cNvGrpSpPr>
          <p:nvPr/>
        </p:nvGrpSpPr>
        <p:grpSpPr bwMode="auto">
          <a:xfrm>
            <a:off x="2951163" y="4149725"/>
            <a:ext cx="1081087" cy="898525"/>
            <a:chOff x="2572" y="2614"/>
            <a:chExt cx="453" cy="566"/>
          </a:xfrm>
        </p:grpSpPr>
        <p:sp>
          <p:nvSpPr>
            <p:cNvPr id="114757" name="AutoShape 69"/>
            <p:cNvSpPr>
              <a:spLocks/>
            </p:cNvSpPr>
            <p:nvPr/>
          </p:nvSpPr>
          <p:spPr bwMode="auto">
            <a:xfrm rot="-5400000">
              <a:off x="2742" y="2444"/>
              <a:ext cx="113" cy="453"/>
            </a:xfrm>
            <a:prstGeom prst="leftBrace">
              <a:avLst>
                <a:gd name="adj1" fmla="val 33407"/>
                <a:gd name="adj2" fmla="val 50000"/>
              </a:avLst>
            </a:prstGeom>
            <a:noFill/>
            <a:ln w="28575">
              <a:solidFill>
                <a:srgbClr val="0066CC"/>
              </a:solidFill>
              <a:round/>
              <a:headEnd/>
              <a:tailEnd/>
            </a:ln>
            <a:effectLst/>
          </p:spPr>
          <p:txBody>
            <a:bodyPr lIns="0" tIns="0" rIns="0" bIns="0" anchor="ctr">
              <a:spAutoFit/>
            </a:bodyPr>
            <a:lstStyle/>
            <a:p>
              <a:endParaRPr lang="en-US"/>
            </a:p>
          </p:txBody>
        </p:sp>
        <p:sp>
          <p:nvSpPr>
            <p:cNvPr id="114758" name="AutoShape 70"/>
            <p:cNvSpPr>
              <a:spLocks/>
            </p:cNvSpPr>
            <p:nvPr/>
          </p:nvSpPr>
          <p:spPr bwMode="auto">
            <a:xfrm rot="5400000" flipV="1">
              <a:off x="2742" y="2897"/>
              <a:ext cx="113" cy="453"/>
            </a:xfrm>
            <a:prstGeom prst="leftBrace">
              <a:avLst>
                <a:gd name="adj1" fmla="val 33407"/>
                <a:gd name="adj2" fmla="val 50000"/>
              </a:avLst>
            </a:prstGeom>
            <a:noFill/>
            <a:ln w="28575">
              <a:solidFill>
                <a:srgbClr val="0066CC"/>
              </a:solidFill>
              <a:round/>
              <a:headEnd/>
              <a:tailEnd/>
            </a:ln>
            <a:effectLst/>
          </p:spPr>
          <p:txBody>
            <a:bodyPr lIns="0" tIns="0" rIns="0" bIns="0" anchor="ctr">
              <a:spAutoFit/>
            </a:bodyPr>
            <a:lstStyle/>
            <a:p>
              <a:endParaRPr lang="en-US"/>
            </a:p>
          </p:txBody>
        </p:sp>
        <p:cxnSp>
          <p:nvCxnSpPr>
            <p:cNvPr id="114759" name="AutoShape 71"/>
            <p:cNvCxnSpPr>
              <a:cxnSpLocks noChangeShapeType="1"/>
              <a:stCxn id="114757" idx="1"/>
              <a:endCxn id="114758" idx="1"/>
            </p:cNvCxnSpPr>
            <p:nvPr/>
          </p:nvCxnSpPr>
          <p:spPr bwMode="auto">
            <a:xfrm>
              <a:off x="2799" y="2738"/>
              <a:ext cx="0" cy="321"/>
            </a:xfrm>
            <a:prstGeom prst="straightConnector1">
              <a:avLst/>
            </a:prstGeom>
            <a:noFill/>
            <a:ln w="28575">
              <a:solidFill>
                <a:srgbClr val="0066CC"/>
              </a:solidFill>
              <a:round/>
              <a:headEnd/>
              <a:tailEnd/>
            </a:ln>
            <a:effectLst/>
          </p:spPr>
        </p:cxnSp>
      </p:grpSp>
      <p:grpSp>
        <p:nvGrpSpPr>
          <p:cNvPr id="4" name="Group 72"/>
          <p:cNvGrpSpPr>
            <a:grpSpLocks/>
          </p:cNvGrpSpPr>
          <p:nvPr/>
        </p:nvGrpSpPr>
        <p:grpSpPr bwMode="auto">
          <a:xfrm>
            <a:off x="2411413" y="4149725"/>
            <a:ext cx="430212" cy="898525"/>
            <a:chOff x="2572" y="2614"/>
            <a:chExt cx="453" cy="566"/>
          </a:xfrm>
        </p:grpSpPr>
        <p:sp>
          <p:nvSpPr>
            <p:cNvPr id="114761" name="AutoShape 73"/>
            <p:cNvSpPr>
              <a:spLocks/>
            </p:cNvSpPr>
            <p:nvPr/>
          </p:nvSpPr>
          <p:spPr bwMode="auto">
            <a:xfrm rot="-5400000">
              <a:off x="2742" y="2444"/>
              <a:ext cx="113" cy="453"/>
            </a:xfrm>
            <a:prstGeom prst="leftBrace">
              <a:avLst>
                <a:gd name="adj1" fmla="val 33407"/>
                <a:gd name="adj2" fmla="val 50000"/>
              </a:avLst>
            </a:prstGeom>
            <a:noFill/>
            <a:ln w="28575">
              <a:solidFill>
                <a:schemeClr val="accent1"/>
              </a:solidFill>
              <a:round/>
              <a:headEnd/>
              <a:tailEnd/>
            </a:ln>
            <a:effectLst/>
          </p:spPr>
          <p:txBody>
            <a:bodyPr lIns="0" tIns="0" rIns="0" bIns="0" anchor="ctr">
              <a:spAutoFit/>
            </a:bodyPr>
            <a:lstStyle/>
            <a:p>
              <a:endParaRPr lang="en-US"/>
            </a:p>
          </p:txBody>
        </p:sp>
        <p:sp>
          <p:nvSpPr>
            <p:cNvPr id="114762" name="AutoShape 74"/>
            <p:cNvSpPr>
              <a:spLocks/>
            </p:cNvSpPr>
            <p:nvPr/>
          </p:nvSpPr>
          <p:spPr bwMode="auto">
            <a:xfrm rot="5400000" flipV="1">
              <a:off x="2742" y="2897"/>
              <a:ext cx="113" cy="453"/>
            </a:xfrm>
            <a:prstGeom prst="leftBrace">
              <a:avLst>
                <a:gd name="adj1" fmla="val 33407"/>
                <a:gd name="adj2" fmla="val 50000"/>
              </a:avLst>
            </a:prstGeom>
            <a:noFill/>
            <a:ln w="28575">
              <a:solidFill>
                <a:schemeClr val="accent1"/>
              </a:solidFill>
              <a:round/>
              <a:headEnd/>
              <a:tailEnd/>
            </a:ln>
            <a:effectLst/>
          </p:spPr>
          <p:txBody>
            <a:bodyPr lIns="0" tIns="0" rIns="0" bIns="0" anchor="ctr">
              <a:spAutoFit/>
            </a:bodyPr>
            <a:lstStyle/>
            <a:p>
              <a:endParaRPr lang="en-US"/>
            </a:p>
          </p:txBody>
        </p:sp>
        <p:cxnSp>
          <p:nvCxnSpPr>
            <p:cNvPr id="114763" name="AutoShape 75"/>
            <p:cNvCxnSpPr>
              <a:cxnSpLocks noChangeShapeType="1"/>
              <a:stCxn id="114761" idx="1"/>
              <a:endCxn id="114762" idx="1"/>
            </p:cNvCxnSpPr>
            <p:nvPr/>
          </p:nvCxnSpPr>
          <p:spPr bwMode="auto">
            <a:xfrm>
              <a:off x="2799" y="2738"/>
              <a:ext cx="0" cy="321"/>
            </a:xfrm>
            <a:prstGeom prst="straightConnector1">
              <a:avLst/>
            </a:prstGeom>
            <a:noFill/>
            <a:ln w="28575">
              <a:solidFill>
                <a:schemeClr val="accent1"/>
              </a:solidFill>
              <a:round/>
              <a:headEnd/>
              <a:tailEnd/>
            </a:ln>
            <a:effectLst/>
          </p:spPr>
        </p:cxnSp>
      </p:grpSp>
      <p:sp>
        <p:nvSpPr>
          <p:cNvPr id="114764" name="Line 76"/>
          <p:cNvSpPr>
            <a:spLocks noChangeShapeType="1"/>
          </p:cNvSpPr>
          <p:nvPr/>
        </p:nvSpPr>
        <p:spPr bwMode="auto">
          <a:xfrm flipH="1">
            <a:off x="2540000" y="3376613"/>
            <a:ext cx="360363" cy="360362"/>
          </a:xfrm>
          <a:prstGeom prst="line">
            <a:avLst/>
          </a:prstGeom>
          <a:noFill/>
          <a:ln w="28575">
            <a:solidFill>
              <a:srgbClr val="0099CC"/>
            </a:solidFill>
            <a:round/>
            <a:headEnd/>
            <a:tailEnd type="triangle" w="lg" len="lg"/>
          </a:ln>
          <a:effectLst/>
        </p:spPr>
        <p:txBody>
          <a:bodyPr lIns="0" tIns="0" rIns="0" bIns="0">
            <a:spAutoFit/>
          </a:bodyPr>
          <a:lstStyle/>
          <a:p>
            <a:endParaRPr lang="en-US"/>
          </a:p>
        </p:txBody>
      </p:sp>
      <p:sp>
        <p:nvSpPr>
          <p:cNvPr id="114765" name="Line 77"/>
          <p:cNvSpPr>
            <a:spLocks noChangeShapeType="1"/>
          </p:cNvSpPr>
          <p:nvPr/>
        </p:nvSpPr>
        <p:spPr bwMode="auto">
          <a:xfrm>
            <a:off x="4546600" y="3325813"/>
            <a:ext cx="360363" cy="360362"/>
          </a:xfrm>
          <a:prstGeom prst="line">
            <a:avLst/>
          </a:prstGeom>
          <a:noFill/>
          <a:ln w="28575">
            <a:solidFill>
              <a:srgbClr val="0099CC"/>
            </a:solidFill>
            <a:round/>
            <a:headEnd/>
            <a:tailEnd type="triangle" w="lg" len="lg"/>
          </a:ln>
          <a:effectLst/>
        </p:spPr>
        <p:txBody>
          <a:bodyPr lIns="0" tIns="0" rIns="0" bIns="0">
            <a:spAutoFit/>
          </a:bodyPr>
          <a:lstStyle/>
          <a:p>
            <a:endParaRPr lang="en-US"/>
          </a:p>
        </p:txBody>
      </p:sp>
      <p:sp>
        <p:nvSpPr>
          <p:cNvPr id="114766" name="Text Box 78"/>
          <p:cNvSpPr txBox="1">
            <a:spLocks noChangeArrowheads="1"/>
          </p:cNvSpPr>
          <p:nvPr/>
        </p:nvSpPr>
        <p:spPr bwMode="auto">
          <a:xfrm>
            <a:off x="2951163" y="3068638"/>
            <a:ext cx="1800225" cy="247650"/>
          </a:xfrm>
          <a:prstGeom prst="rect">
            <a:avLst/>
          </a:prstGeom>
          <a:noFill/>
          <a:ln w="12700" algn="ctr">
            <a:noFill/>
            <a:miter lim="800000"/>
            <a:headEnd/>
            <a:tailEnd/>
          </a:ln>
          <a:effectLst/>
        </p:spPr>
        <p:txBody>
          <a:bodyPr lIns="0" tIns="0" rIns="0" bIns="0">
            <a:spAutoFit/>
          </a:bodyPr>
          <a:lstStyle/>
          <a:p>
            <a:pPr eaLnBrk="0" hangingPunct="0">
              <a:lnSpc>
                <a:spcPct val="90000"/>
              </a:lnSpc>
              <a:spcBef>
                <a:spcPct val="50000"/>
              </a:spcBef>
              <a:buClr>
                <a:schemeClr val="bg1"/>
              </a:buClr>
              <a:buFont typeface="Arial" charset="0"/>
              <a:buNone/>
            </a:pPr>
            <a:r>
              <a:rPr lang="en-US" sz="1800" b="1" i="0" u="none">
                <a:solidFill>
                  <a:srgbClr val="FF6600"/>
                </a:solidFill>
                <a:latin typeface="Arial" charset="0"/>
                <a:cs typeface="Arial" charset="0"/>
              </a:rPr>
              <a:t>Assume Zeros</a:t>
            </a:r>
          </a:p>
        </p:txBody>
      </p:sp>
      <p:sp>
        <p:nvSpPr>
          <p:cNvPr id="114767" name="Text Box 79"/>
          <p:cNvSpPr txBox="1">
            <a:spLocks noChangeArrowheads="1"/>
          </p:cNvSpPr>
          <p:nvPr/>
        </p:nvSpPr>
        <p:spPr bwMode="auto">
          <a:xfrm>
            <a:off x="611188" y="5851525"/>
            <a:ext cx="7921252" cy="457200"/>
          </a:xfrm>
          <a:prstGeom prst="rect">
            <a:avLst/>
          </a:prstGeom>
          <a:noFill/>
          <a:ln w="12700">
            <a:noFill/>
            <a:miter lim="800000"/>
            <a:headEnd/>
            <a:tailEnd/>
          </a:ln>
          <a:effectLst/>
        </p:spPr>
        <p:txBody>
          <a:bodyPr wrap="square">
            <a:spAutoFit/>
          </a:bodyPr>
          <a:lstStyle/>
          <a:p>
            <a:pPr eaLnBrk="0" hangingPunct="0"/>
            <a:r>
              <a:rPr lang="en-US" sz="2400" b="1" i="0" u="none" dirty="0">
                <a:solidFill>
                  <a:schemeClr val="tx1"/>
                </a:solidFill>
                <a:cs typeface="Times New Roman" pitchFamily="18" charset="0"/>
              </a:rPr>
              <a:t>Works </a:t>
            </a:r>
            <a:r>
              <a:rPr lang="en-US" sz="2400" b="1" i="0" u="none" dirty="0">
                <a:solidFill>
                  <a:srgbClr val="FF9900"/>
                </a:solidFill>
                <a:cs typeface="Times New Roman" pitchFamily="18" charset="0"/>
              </a:rPr>
              <a:t>both</a:t>
            </a:r>
            <a:r>
              <a:rPr lang="en-US" sz="2400" b="1" i="0" u="none" dirty="0">
                <a:solidFill>
                  <a:schemeClr val="tx1"/>
                </a:solidFill>
                <a:cs typeface="Times New Roman" pitchFamily="18" charset="0"/>
              </a:rPr>
              <a:t> ways (</a:t>
            </a:r>
            <a:r>
              <a:rPr lang="en-US" sz="2400" b="1" u="none" dirty="0">
                <a:solidFill>
                  <a:schemeClr val="tx1"/>
                </a:solidFill>
                <a:cs typeface="Times New Roman" pitchFamily="18" charset="0"/>
              </a:rPr>
              <a:t>Binary</a:t>
            </a:r>
            <a:r>
              <a:rPr lang="en-US" sz="2400" b="1" i="0" u="none" dirty="0">
                <a:solidFill>
                  <a:schemeClr val="tx1"/>
                </a:solidFill>
                <a:cs typeface="Times New Roman" pitchFamily="18" charset="0"/>
              </a:rPr>
              <a:t> to </a:t>
            </a:r>
            <a:r>
              <a:rPr lang="en-US" sz="2400" b="1" u="none" dirty="0">
                <a:solidFill>
                  <a:schemeClr val="tx1"/>
                </a:solidFill>
                <a:cs typeface="Times New Roman" pitchFamily="18" charset="0"/>
              </a:rPr>
              <a:t>Hex</a:t>
            </a:r>
            <a:r>
              <a:rPr lang="en-US" sz="2400" b="1" i="0" u="none" dirty="0">
                <a:solidFill>
                  <a:schemeClr val="tx1"/>
                </a:solidFill>
                <a:cs typeface="Times New Roman" pitchFamily="18" charset="0"/>
              </a:rPr>
              <a:t> &amp; </a:t>
            </a:r>
            <a:r>
              <a:rPr lang="en-US" sz="2400" b="1" u="none" dirty="0">
                <a:solidFill>
                  <a:schemeClr val="tx1"/>
                </a:solidFill>
                <a:cs typeface="Times New Roman" pitchFamily="18" charset="0"/>
              </a:rPr>
              <a:t>Hex </a:t>
            </a:r>
            <a:r>
              <a:rPr lang="en-US" sz="2400" b="1" i="0" u="none" dirty="0">
                <a:solidFill>
                  <a:schemeClr val="tx1"/>
                </a:solidFill>
                <a:cs typeface="Times New Roman" pitchFamily="18" charset="0"/>
              </a:rPr>
              <a:t>to </a:t>
            </a:r>
            <a:r>
              <a:rPr lang="en-US" sz="2400" b="1" u="none" dirty="0">
                <a:solidFill>
                  <a:schemeClr val="tx1"/>
                </a:solidFill>
                <a:cs typeface="Times New Roman" pitchFamily="18" charset="0"/>
              </a:rPr>
              <a:t>Binary</a:t>
            </a:r>
            <a:r>
              <a:rPr lang="en-US" sz="2400" b="1" i="0" u="none" dirty="0">
                <a:solidFill>
                  <a:schemeClr val="tx1"/>
                </a:solidFill>
                <a:cs typeface="Times New Roman" pitchFamily="18" charset="0"/>
              </a:rPr>
              <a:t>)</a:t>
            </a:r>
            <a:endParaRPr lang="en-US" sz="2400" b="1" i="0" u="none" baseline="-25000" dirty="0">
              <a:solidFill>
                <a:schemeClr val="tx1"/>
              </a:solidFill>
              <a:cs typeface="Times New Roman" pitchFamily="18" charset="0"/>
            </a:endParaRPr>
          </a:p>
        </p:txBody>
      </p:sp>
      <p:sp>
        <p:nvSpPr>
          <p:cNvPr id="24" name="Slide Number Placeholder 23"/>
          <p:cNvSpPr>
            <a:spLocks noGrp="1"/>
          </p:cNvSpPr>
          <p:nvPr>
            <p:ph type="sldNum" sz="quarter" idx="12"/>
          </p:nvPr>
        </p:nvSpPr>
        <p:spPr/>
        <p:txBody>
          <a:bodyPr/>
          <a:lstStyle/>
          <a:p>
            <a:pPr>
              <a:defRPr/>
            </a:pPr>
            <a:fld id="{C59B1905-D088-4D62-B2CA-6692254A56A0}" type="slidenum">
              <a:rPr lang="ar-SA" smtClean="0"/>
              <a:pPr>
                <a:defRPr/>
              </a:pPr>
              <a:t>20</a:t>
            </a:fld>
            <a:endParaRPr lang="en-GB" dirty="0"/>
          </a:p>
        </p:txBody>
      </p:sp>
    </p:spTree>
    <p:extLst>
      <p:ext uri="{BB962C8B-B14F-4D97-AF65-F5344CB8AC3E}">
        <p14:creationId xmlns:p14="http://schemas.microsoft.com/office/powerpoint/2010/main" val="323731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7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7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47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47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47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47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lt">
                                    <p:tmAbs val="20"/>
                                  </p:iterate>
                                  <p:childTnLst>
                                    <p:set>
                                      <p:cBhvr>
                                        <p:cTn id="34" dur="1" fill="hold">
                                          <p:stCondLst>
                                            <p:cond delay="0"/>
                                          </p:stCondLst>
                                        </p:cTn>
                                        <p:tgtEl>
                                          <p:spTgt spid="11476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49" grpId="0"/>
      <p:bldP spid="114750" grpId="0"/>
      <p:bldP spid="114751" grpId="0"/>
      <p:bldP spid="114764" grpId="0" animBg="1"/>
      <p:bldP spid="114765" grpId="0" animBg="1"/>
      <p:bldP spid="114766" grpId="0"/>
      <p:bldP spid="1147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043608" y="332656"/>
            <a:ext cx="7427168" cy="666328"/>
          </a:xfrm>
        </p:spPr>
        <p:txBody>
          <a:bodyPr/>
          <a:lstStyle/>
          <a:p>
            <a:pPr algn="ctr"/>
            <a:r>
              <a:rPr lang="en-US" sz="2800" b="1" dirty="0">
                <a:solidFill>
                  <a:srgbClr val="0070C0"/>
                </a:solidFill>
              </a:rPr>
              <a:t>Octal </a:t>
            </a:r>
            <a:r>
              <a:rPr lang="en-US" sz="2800" b="1" dirty="0">
                <a:solidFill>
                  <a:srgbClr val="0070C0"/>
                </a:solidFill>
                <a:latin typeface="Arial" charset="0"/>
                <a:cs typeface="Arial" charset="0"/>
              </a:rPr>
              <a:t>−</a:t>
            </a:r>
            <a:r>
              <a:rPr lang="en-US" sz="2800" b="1" dirty="0">
                <a:solidFill>
                  <a:srgbClr val="0070C0"/>
                </a:solidFill>
              </a:rPr>
              <a:t> Hexadecimal Conversion</a:t>
            </a:r>
          </a:p>
        </p:txBody>
      </p:sp>
      <p:sp>
        <p:nvSpPr>
          <p:cNvPr id="115716" name="Rectangle 4"/>
          <p:cNvSpPr>
            <a:spLocks noGrp="1" noChangeArrowheads="1"/>
          </p:cNvSpPr>
          <p:nvPr>
            <p:ph type="body" idx="1"/>
          </p:nvPr>
        </p:nvSpPr>
        <p:spPr>
          <a:xfrm>
            <a:off x="431800" y="1089025"/>
            <a:ext cx="8461375" cy="477838"/>
          </a:xfrm>
          <a:noFill/>
          <a:ln/>
        </p:spPr>
        <p:txBody>
          <a:bodyPr lIns="63500" tIns="25400" rIns="63500" bIns="25400">
            <a:spAutoFit/>
          </a:bodyPr>
          <a:lstStyle/>
          <a:p>
            <a:r>
              <a:rPr lang="en-US"/>
              <a:t>Convert to </a:t>
            </a:r>
            <a:r>
              <a:rPr lang="en-US">
                <a:solidFill>
                  <a:srgbClr val="FF9900"/>
                </a:solidFill>
              </a:rPr>
              <a:t>Binary</a:t>
            </a:r>
            <a:r>
              <a:rPr lang="en-US"/>
              <a:t> as an intermediate step</a:t>
            </a:r>
            <a:endParaRPr lang="en-US" baseline="30000"/>
          </a:p>
        </p:txBody>
      </p:sp>
      <p:sp>
        <p:nvSpPr>
          <p:cNvPr id="115717" name="Text Box 5"/>
          <p:cNvSpPr txBox="1">
            <a:spLocks noChangeArrowheads="1"/>
          </p:cNvSpPr>
          <p:nvPr/>
        </p:nvSpPr>
        <p:spPr bwMode="auto">
          <a:xfrm>
            <a:off x="611188" y="1628775"/>
            <a:ext cx="1436687" cy="457200"/>
          </a:xfrm>
          <a:prstGeom prst="rect">
            <a:avLst/>
          </a:prstGeom>
          <a:noFill/>
          <a:ln w="12700">
            <a:noFill/>
            <a:miter lim="800000"/>
            <a:headEnd/>
            <a:tailEnd/>
          </a:ln>
          <a:effectLst/>
        </p:spPr>
        <p:txBody>
          <a:bodyPr wrap="none">
            <a:spAutoFit/>
          </a:bodyPr>
          <a:lstStyle/>
          <a:p>
            <a:pPr eaLnBrk="0" hangingPunct="0"/>
            <a:r>
              <a:rPr lang="en-US" sz="2400" b="1" i="0" u="none">
                <a:solidFill>
                  <a:schemeClr val="tx1"/>
                </a:solidFill>
                <a:cs typeface="Times New Roman" pitchFamily="18" charset="0"/>
              </a:rPr>
              <a:t>Example:</a:t>
            </a:r>
            <a:endParaRPr lang="en-US" sz="2400" b="1" i="0" u="none" baseline="-25000">
              <a:solidFill>
                <a:srgbClr val="FF6600"/>
              </a:solidFill>
              <a:cs typeface="Times New Roman" pitchFamily="18" charset="0"/>
            </a:endParaRPr>
          </a:p>
        </p:txBody>
      </p:sp>
      <p:sp>
        <p:nvSpPr>
          <p:cNvPr id="115718" name="Text Box 6"/>
          <p:cNvSpPr txBox="1">
            <a:spLocks noChangeArrowheads="1"/>
          </p:cNvSpPr>
          <p:nvPr/>
        </p:nvSpPr>
        <p:spPr bwMode="auto">
          <a:xfrm>
            <a:off x="2590800" y="3608388"/>
            <a:ext cx="3524250" cy="519112"/>
          </a:xfrm>
          <a:prstGeom prst="rect">
            <a:avLst/>
          </a:prstGeom>
          <a:noFill/>
          <a:ln w="12700">
            <a:noFill/>
            <a:miter lim="800000"/>
            <a:headEnd/>
            <a:tailEnd/>
          </a:ln>
          <a:effectLst/>
        </p:spPr>
        <p:txBody>
          <a:bodyPr wrap="none">
            <a:spAutoFit/>
          </a:bodyPr>
          <a:lstStyle/>
          <a:p>
            <a:pPr eaLnBrk="0" hangingPunct="0"/>
            <a:r>
              <a:rPr lang="en-US" sz="2800" b="1" i="0" u="none">
                <a:solidFill>
                  <a:schemeClr val="tx1"/>
                </a:solidFill>
                <a:latin typeface="Arial" charset="0"/>
                <a:cs typeface="Arial" charset="0"/>
              </a:rPr>
              <a:t>( </a:t>
            </a:r>
            <a:r>
              <a:rPr lang="en-US" sz="2800" b="1" i="0" u="none">
                <a:solidFill>
                  <a:schemeClr val="accent2"/>
                </a:solidFill>
                <a:latin typeface="Arial" charset="0"/>
                <a:cs typeface="Arial" charset="0"/>
              </a:rPr>
              <a:t>0</a:t>
            </a:r>
            <a:r>
              <a:rPr lang="en-US" sz="2800" b="1" i="0" u="none">
                <a:solidFill>
                  <a:schemeClr val="tx1"/>
                </a:solidFill>
                <a:latin typeface="Arial" charset="0"/>
                <a:cs typeface="Arial" charset="0"/>
              </a:rPr>
              <a:t> </a:t>
            </a:r>
            <a:r>
              <a:rPr lang="en-US" sz="2800" b="1" i="0" u="none">
                <a:solidFill>
                  <a:schemeClr val="accent2"/>
                </a:solidFill>
                <a:latin typeface="Arial" charset="0"/>
                <a:cs typeface="Arial" charset="0"/>
              </a:rPr>
              <a:t>1 0 1 1 0 . 0 1 0 </a:t>
            </a:r>
            <a:r>
              <a:rPr lang="en-US" sz="2800" b="1" i="0" u="none">
                <a:solidFill>
                  <a:schemeClr val="tx1"/>
                </a:solidFill>
                <a:latin typeface="Arial" charset="0"/>
                <a:cs typeface="Arial" charset="0"/>
              </a:rPr>
              <a:t>)</a:t>
            </a:r>
            <a:r>
              <a:rPr lang="en-US" sz="2800" b="1" i="0" u="none" baseline="-25000">
                <a:solidFill>
                  <a:srgbClr val="FF6600"/>
                </a:solidFill>
                <a:latin typeface="Arial" charset="0"/>
                <a:cs typeface="Arial" charset="0"/>
              </a:rPr>
              <a:t>2</a:t>
            </a:r>
          </a:p>
        </p:txBody>
      </p:sp>
      <p:sp>
        <p:nvSpPr>
          <p:cNvPr id="115719" name="Text Box 7"/>
          <p:cNvSpPr txBox="1">
            <a:spLocks noChangeArrowheads="1"/>
          </p:cNvSpPr>
          <p:nvPr/>
        </p:nvSpPr>
        <p:spPr bwMode="auto">
          <a:xfrm>
            <a:off x="2771775" y="5049838"/>
            <a:ext cx="3354388" cy="519112"/>
          </a:xfrm>
          <a:prstGeom prst="rect">
            <a:avLst/>
          </a:prstGeom>
          <a:noFill/>
          <a:ln w="12700">
            <a:noFill/>
            <a:miter lim="800000"/>
            <a:headEnd/>
            <a:tailEnd/>
          </a:ln>
          <a:effectLst/>
        </p:spPr>
        <p:txBody>
          <a:bodyPr wrap="none">
            <a:spAutoFit/>
          </a:bodyPr>
          <a:lstStyle/>
          <a:p>
            <a:pPr eaLnBrk="0" hangingPunct="0"/>
            <a:r>
              <a:rPr lang="en-US" sz="2800" b="1" i="0" u="none">
                <a:solidFill>
                  <a:schemeClr val="tx1"/>
                </a:solidFill>
                <a:latin typeface="Arial" charset="0"/>
                <a:cs typeface="Arial" charset="0"/>
              </a:rPr>
              <a:t>( </a:t>
            </a:r>
            <a:r>
              <a:rPr lang="en-US" sz="2800" b="1" i="0" u="none">
                <a:solidFill>
                  <a:schemeClr val="accent2"/>
                </a:solidFill>
                <a:latin typeface="Arial" charset="0"/>
                <a:cs typeface="Arial" charset="0"/>
              </a:rPr>
              <a:t>1       6     .    4   </a:t>
            </a:r>
            <a:r>
              <a:rPr lang="en-US" sz="2800" b="1" i="0" u="none">
                <a:solidFill>
                  <a:schemeClr val="tx1"/>
                </a:solidFill>
                <a:latin typeface="Arial" charset="0"/>
                <a:cs typeface="Arial" charset="0"/>
              </a:rPr>
              <a:t>)</a:t>
            </a:r>
            <a:r>
              <a:rPr lang="en-US" sz="2800" b="1" i="0" u="none" baseline="-25000">
                <a:solidFill>
                  <a:srgbClr val="FF6600"/>
                </a:solidFill>
                <a:latin typeface="Arial" charset="0"/>
                <a:cs typeface="Arial" charset="0"/>
              </a:rPr>
              <a:t>16</a:t>
            </a:r>
          </a:p>
        </p:txBody>
      </p:sp>
      <p:grpSp>
        <p:nvGrpSpPr>
          <p:cNvPr id="2" name="Group 8"/>
          <p:cNvGrpSpPr>
            <a:grpSpLocks/>
          </p:cNvGrpSpPr>
          <p:nvPr/>
        </p:nvGrpSpPr>
        <p:grpSpPr bwMode="auto">
          <a:xfrm>
            <a:off x="4932363" y="4149725"/>
            <a:ext cx="719137" cy="898525"/>
            <a:chOff x="2572" y="2614"/>
            <a:chExt cx="453" cy="566"/>
          </a:xfrm>
        </p:grpSpPr>
        <p:sp>
          <p:nvSpPr>
            <p:cNvPr id="115721" name="AutoShape 9"/>
            <p:cNvSpPr>
              <a:spLocks/>
            </p:cNvSpPr>
            <p:nvPr/>
          </p:nvSpPr>
          <p:spPr bwMode="auto">
            <a:xfrm rot="-5400000">
              <a:off x="2742" y="2444"/>
              <a:ext cx="113" cy="453"/>
            </a:xfrm>
            <a:prstGeom prst="leftBrace">
              <a:avLst>
                <a:gd name="adj1" fmla="val 33407"/>
                <a:gd name="adj2" fmla="val 50000"/>
              </a:avLst>
            </a:prstGeom>
            <a:noFill/>
            <a:ln w="28575">
              <a:solidFill>
                <a:srgbClr val="FF9900"/>
              </a:solidFill>
              <a:round/>
              <a:headEnd/>
              <a:tailEnd/>
            </a:ln>
            <a:effectLst/>
          </p:spPr>
          <p:txBody>
            <a:bodyPr lIns="0" tIns="0" rIns="0" bIns="0" anchor="ctr">
              <a:spAutoFit/>
            </a:bodyPr>
            <a:lstStyle/>
            <a:p>
              <a:endParaRPr lang="en-US"/>
            </a:p>
          </p:txBody>
        </p:sp>
        <p:sp>
          <p:nvSpPr>
            <p:cNvPr id="115722" name="AutoShape 10"/>
            <p:cNvSpPr>
              <a:spLocks/>
            </p:cNvSpPr>
            <p:nvPr/>
          </p:nvSpPr>
          <p:spPr bwMode="auto">
            <a:xfrm rot="5400000" flipV="1">
              <a:off x="2742" y="2897"/>
              <a:ext cx="113" cy="453"/>
            </a:xfrm>
            <a:prstGeom prst="leftBrace">
              <a:avLst>
                <a:gd name="adj1" fmla="val 33407"/>
                <a:gd name="adj2" fmla="val 50000"/>
              </a:avLst>
            </a:prstGeom>
            <a:noFill/>
            <a:ln w="28575">
              <a:solidFill>
                <a:srgbClr val="FF9900"/>
              </a:solidFill>
              <a:round/>
              <a:headEnd/>
              <a:tailEnd/>
            </a:ln>
            <a:effectLst/>
          </p:spPr>
          <p:txBody>
            <a:bodyPr lIns="0" tIns="0" rIns="0" bIns="0" anchor="ctr">
              <a:spAutoFit/>
            </a:bodyPr>
            <a:lstStyle/>
            <a:p>
              <a:endParaRPr lang="en-US"/>
            </a:p>
          </p:txBody>
        </p:sp>
        <p:cxnSp>
          <p:nvCxnSpPr>
            <p:cNvPr id="115723" name="AutoShape 11"/>
            <p:cNvCxnSpPr>
              <a:cxnSpLocks noChangeShapeType="1"/>
              <a:stCxn id="115721" idx="1"/>
              <a:endCxn id="115722" idx="1"/>
            </p:cNvCxnSpPr>
            <p:nvPr/>
          </p:nvCxnSpPr>
          <p:spPr bwMode="auto">
            <a:xfrm>
              <a:off x="2799" y="2738"/>
              <a:ext cx="0" cy="321"/>
            </a:xfrm>
            <a:prstGeom prst="straightConnector1">
              <a:avLst/>
            </a:prstGeom>
            <a:noFill/>
            <a:ln w="28575">
              <a:solidFill>
                <a:srgbClr val="FF9900"/>
              </a:solidFill>
              <a:round/>
              <a:headEnd/>
              <a:tailEnd/>
            </a:ln>
            <a:effectLst/>
          </p:spPr>
        </p:cxnSp>
      </p:grpSp>
      <p:grpSp>
        <p:nvGrpSpPr>
          <p:cNvPr id="3" name="Group 12"/>
          <p:cNvGrpSpPr>
            <a:grpSpLocks/>
          </p:cNvGrpSpPr>
          <p:nvPr/>
        </p:nvGrpSpPr>
        <p:grpSpPr bwMode="auto">
          <a:xfrm>
            <a:off x="3490913" y="4149725"/>
            <a:ext cx="1081087" cy="898525"/>
            <a:chOff x="2572" y="2614"/>
            <a:chExt cx="453" cy="566"/>
          </a:xfrm>
        </p:grpSpPr>
        <p:sp>
          <p:nvSpPr>
            <p:cNvPr id="115725" name="AutoShape 13"/>
            <p:cNvSpPr>
              <a:spLocks/>
            </p:cNvSpPr>
            <p:nvPr/>
          </p:nvSpPr>
          <p:spPr bwMode="auto">
            <a:xfrm rot="-5400000">
              <a:off x="2742" y="2444"/>
              <a:ext cx="113" cy="453"/>
            </a:xfrm>
            <a:prstGeom prst="leftBrace">
              <a:avLst>
                <a:gd name="adj1" fmla="val 33407"/>
                <a:gd name="adj2" fmla="val 50000"/>
              </a:avLst>
            </a:prstGeom>
            <a:noFill/>
            <a:ln w="28575">
              <a:solidFill>
                <a:srgbClr val="0066CC"/>
              </a:solidFill>
              <a:round/>
              <a:headEnd/>
              <a:tailEnd/>
            </a:ln>
            <a:effectLst/>
          </p:spPr>
          <p:txBody>
            <a:bodyPr lIns="0" tIns="0" rIns="0" bIns="0" anchor="ctr">
              <a:spAutoFit/>
            </a:bodyPr>
            <a:lstStyle/>
            <a:p>
              <a:endParaRPr lang="en-US"/>
            </a:p>
          </p:txBody>
        </p:sp>
        <p:sp>
          <p:nvSpPr>
            <p:cNvPr id="115726" name="AutoShape 14"/>
            <p:cNvSpPr>
              <a:spLocks/>
            </p:cNvSpPr>
            <p:nvPr/>
          </p:nvSpPr>
          <p:spPr bwMode="auto">
            <a:xfrm rot="5400000" flipV="1">
              <a:off x="2742" y="2897"/>
              <a:ext cx="113" cy="453"/>
            </a:xfrm>
            <a:prstGeom prst="leftBrace">
              <a:avLst>
                <a:gd name="adj1" fmla="val 33407"/>
                <a:gd name="adj2" fmla="val 50000"/>
              </a:avLst>
            </a:prstGeom>
            <a:noFill/>
            <a:ln w="28575">
              <a:solidFill>
                <a:srgbClr val="0066CC"/>
              </a:solidFill>
              <a:round/>
              <a:headEnd/>
              <a:tailEnd/>
            </a:ln>
            <a:effectLst/>
          </p:spPr>
          <p:txBody>
            <a:bodyPr lIns="0" tIns="0" rIns="0" bIns="0" anchor="ctr">
              <a:spAutoFit/>
            </a:bodyPr>
            <a:lstStyle/>
            <a:p>
              <a:endParaRPr lang="en-US"/>
            </a:p>
          </p:txBody>
        </p:sp>
        <p:cxnSp>
          <p:nvCxnSpPr>
            <p:cNvPr id="115727" name="AutoShape 15"/>
            <p:cNvCxnSpPr>
              <a:cxnSpLocks noChangeShapeType="1"/>
              <a:stCxn id="115725" idx="1"/>
              <a:endCxn id="115726" idx="1"/>
            </p:cNvCxnSpPr>
            <p:nvPr/>
          </p:nvCxnSpPr>
          <p:spPr bwMode="auto">
            <a:xfrm>
              <a:off x="2799" y="2738"/>
              <a:ext cx="0" cy="321"/>
            </a:xfrm>
            <a:prstGeom prst="straightConnector1">
              <a:avLst/>
            </a:prstGeom>
            <a:noFill/>
            <a:ln w="28575">
              <a:solidFill>
                <a:srgbClr val="0066CC"/>
              </a:solidFill>
              <a:round/>
              <a:headEnd/>
              <a:tailEnd/>
            </a:ln>
            <a:effectLst/>
          </p:spPr>
        </p:cxnSp>
      </p:grpSp>
      <p:grpSp>
        <p:nvGrpSpPr>
          <p:cNvPr id="4" name="Group 16"/>
          <p:cNvGrpSpPr>
            <a:grpSpLocks/>
          </p:cNvGrpSpPr>
          <p:nvPr/>
        </p:nvGrpSpPr>
        <p:grpSpPr bwMode="auto">
          <a:xfrm>
            <a:off x="2951163" y="4149725"/>
            <a:ext cx="430212" cy="898525"/>
            <a:chOff x="2572" y="2614"/>
            <a:chExt cx="453" cy="566"/>
          </a:xfrm>
        </p:grpSpPr>
        <p:sp>
          <p:nvSpPr>
            <p:cNvPr id="115729" name="AutoShape 17"/>
            <p:cNvSpPr>
              <a:spLocks/>
            </p:cNvSpPr>
            <p:nvPr/>
          </p:nvSpPr>
          <p:spPr bwMode="auto">
            <a:xfrm rot="-5400000">
              <a:off x="2742" y="2444"/>
              <a:ext cx="113" cy="453"/>
            </a:xfrm>
            <a:prstGeom prst="leftBrace">
              <a:avLst>
                <a:gd name="adj1" fmla="val 33407"/>
                <a:gd name="adj2" fmla="val 50000"/>
              </a:avLst>
            </a:prstGeom>
            <a:noFill/>
            <a:ln w="28575">
              <a:solidFill>
                <a:schemeClr val="accent1"/>
              </a:solidFill>
              <a:round/>
              <a:headEnd/>
              <a:tailEnd/>
            </a:ln>
            <a:effectLst/>
          </p:spPr>
          <p:txBody>
            <a:bodyPr lIns="0" tIns="0" rIns="0" bIns="0" anchor="ctr">
              <a:spAutoFit/>
            </a:bodyPr>
            <a:lstStyle/>
            <a:p>
              <a:endParaRPr lang="en-US"/>
            </a:p>
          </p:txBody>
        </p:sp>
        <p:sp>
          <p:nvSpPr>
            <p:cNvPr id="115730" name="AutoShape 18"/>
            <p:cNvSpPr>
              <a:spLocks/>
            </p:cNvSpPr>
            <p:nvPr/>
          </p:nvSpPr>
          <p:spPr bwMode="auto">
            <a:xfrm rot="5400000" flipV="1">
              <a:off x="2742" y="2897"/>
              <a:ext cx="113" cy="453"/>
            </a:xfrm>
            <a:prstGeom prst="leftBrace">
              <a:avLst>
                <a:gd name="adj1" fmla="val 33407"/>
                <a:gd name="adj2" fmla="val 50000"/>
              </a:avLst>
            </a:prstGeom>
            <a:noFill/>
            <a:ln w="28575">
              <a:solidFill>
                <a:schemeClr val="accent1"/>
              </a:solidFill>
              <a:round/>
              <a:headEnd/>
              <a:tailEnd/>
            </a:ln>
            <a:effectLst/>
          </p:spPr>
          <p:txBody>
            <a:bodyPr lIns="0" tIns="0" rIns="0" bIns="0" anchor="ctr">
              <a:spAutoFit/>
            </a:bodyPr>
            <a:lstStyle/>
            <a:p>
              <a:endParaRPr lang="en-US"/>
            </a:p>
          </p:txBody>
        </p:sp>
        <p:cxnSp>
          <p:nvCxnSpPr>
            <p:cNvPr id="115731" name="AutoShape 19"/>
            <p:cNvCxnSpPr>
              <a:cxnSpLocks noChangeShapeType="1"/>
              <a:stCxn id="115729" idx="1"/>
              <a:endCxn id="115730" idx="1"/>
            </p:cNvCxnSpPr>
            <p:nvPr/>
          </p:nvCxnSpPr>
          <p:spPr bwMode="auto">
            <a:xfrm>
              <a:off x="2799" y="2738"/>
              <a:ext cx="0" cy="321"/>
            </a:xfrm>
            <a:prstGeom prst="straightConnector1">
              <a:avLst/>
            </a:prstGeom>
            <a:noFill/>
            <a:ln w="28575">
              <a:solidFill>
                <a:schemeClr val="accent1"/>
              </a:solidFill>
              <a:round/>
              <a:headEnd/>
              <a:tailEnd/>
            </a:ln>
            <a:effectLst/>
          </p:spPr>
        </p:cxnSp>
      </p:grpSp>
      <p:sp>
        <p:nvSpPr>
          <p:cNvPr id="115732" name="Line 20"/>
          <p:cNvSpPr>
            <a:spLocks noChangeShapeType="1"/>
          </p:cNvSpPr>
          <p:nvPr/>
        </p:nvSpPr>
        <p:spPr bwMode="auto">
          <a:xfrm flipH="1">
            <a:off x="5718175" y="3357563"/>
            <a:ext cx="360363" cy="360362"/>
          </a:xfrm>
          <a:prstGeom prst="line">
            <a:avLst/>
          </a:prstGeom>
          <a:noFill/>
          <a:ln w="28575">
            <a:solidFill>
              <a:srgbClr val="0099CC"/>
            </a:solidFill>
            <a:round/>
            <a:headEnd/>
            <a:tailEnd type="triangle" w="lg" len="lg"/>
          </a:ln>
          <a:effectLst/>
        </p:spPr>
        <p:txBody>
          <a:bodyPr lIns="0" tIns="0" rIns="0" bIns="0">
            <a:spAutoFit/>
          </a:bodyPr>
          <a:lstStyle/>
          <a:p>
            <a:endParaRPr lang="en-US"/>
          </a:p>
        </p:txBody>
      </p:sp>
      <p:sp>
        <p:nvSpPr>
          <p:cNvPr id="115733" name="Line 21"/>
          <p:cNvSpPr>
            <a:spLocks noChangeShapeType="1"/>
          </p:cNvSpPr>
          <p:nvPr/>
        </p:nvSpPr>
        <p:spPr bwMode="auto">
          <a:xfrm>
            <a:off x="2476500" y="3371850"/>
            <a:ext cx="360363" cy="360363"/>
          </a:xfrm>
          <a:prstGeom prst="line">
            <a:avLst/>
          </a:prstGeom>
          <a:noFill/>
          <a:ln w="28575">
            <a:solidFill>
              <a:srgbClr val="0099CC"/>
            </a:solidFill>
            <a:round/>
            <a:headEnd/>
            <a:tailEnd type="triangle" w="lg" len="lg"/>
          </a:ln>
          <a:effectLst/>
        </p:spPr>
        <p:txBody>
          <a:bodyPr lIns="0" tIns="0" rIns="0" bIns="0">
            <a:spAutoFit/>
          </a:bodyPr>
          <a:lstStyle/>
          <a:p>
            <a:endParaRPr lang="en-US"/>
          </a:p>
        </p:txBody>
      </p:sp>
      <p:sp>
        <p:nvSpPr>
          <p:cNvPr id="115734" name="Text Box 22"/>
          <p:cNvSpPr txBox="1">
            <a:spLocks noChangeArrowheads="1"/>
          </p:cNvSpPr>
          <p:nvPr/>
        </p:nvSpPr>
        <p:spPr bwMode="auto">
          <a:xfrm>
            <a:off x="6191250" y="3249613"/>
            <a:ext cx="1800225" cy="247650"/>
          </a:xfrm>
          <a:prstGeom prst="rect">
            <a:avLst/>
          </a:prstGeom>
          <a:noFill/>
          <a:ln w="12700" algn="ctr">
            <a:noFill/>
            <a:miter lim="800000"/>
            <a:headEnd/>
            <a:tailEnd/>
          </a:ln>
          <a:effectLst/>
        </p:spPr>
        <p:txBody>
          <a:bodyPr lIns="0" tIns="0" rIns="0" bIns="0">
            <a:spAutoFit/>
          </a:bodyPr>
          <a:lstStyle/>
          <a:p>
            <a:pPr eaLnBrk="0" hangingPunct="0">
              <a:lnSpc>
                <a:spcPct val="90000"/>
              </a:lnSpc>
              <a:spcBef>
                <a:spcPct val="50000"/>
              </a:spcBef>
              <a:buClr>
                <a:schemeClr val="bg1"/>
              </a:buClr>
              <a:buFont typeface="Arial" charset="0"/>
              <a:buNone/>
            </a:pPr>
            <a:r>
              <a:rPr lang="en-US" sz="1800" b="1" i="0" u="none">
                <a:solidFill>
                  <a:srgbClr val="FF6600"/>
                </a:solidFill>
                <a:latin typeface="Arial" charset="0"/>
                <a:cs typeface="Arial" charset="0"/>
              </a:rPr>
              <a:t>Assume Zeros</a:t>
            </a:r>
          </a:p>
        </p:txBody>
      </p:sp>
      <p:sp>
        <p:nvSpPr>
          <p:cNvPr id="115735" name="Text Box 23"/>
          <p:cNvSpPr txBox="1">
            <a:spLocks noChangeArrowheads="1"/>
          </p:cNvSpPr>
          <p:nvPr/>
        </p:nvSpPr>
        <p:spPr bwMode="auto">
          <a:xfrm>
            <a:off x="1150938" y="5851525"/>
            <a:ext cx="7200900" cy="457200"/>
          </a:xfrm>
          <a:prstGeom prst="rect">
            <a:avLst/>
          </a:prstGeom>
          <a:noFill/>
          <a:ln w="12700">
            <a:noFill/>
            <a:miter lim="800000"/>
            <a:headEnd/>
            <a:tailEnd/>
          </a:ln>
          <a:effectLst/>
        </p:spPr>
        <p:txBody>
          <a:bodyPr>
            <a:spAutoFit/>
          </a:bodyPr>
          <a:lstStyle/>
          <a:p>
            <a:pPr eaLnBrk="0" hangingPunct="0"/>
            <a:r>
              <a:rPr lang="en-US" sz="2400" b="1" i="0" u="none">
                <a:solidFill>
                  <a:schemeClr val="tx1"/>
                </a:solidFill>
                <a:cs typeface="Times New Roman" pitchFamily="18" charset="0"/>
              </a:rPr>
              <a:t>Works </a:t>
            </a:r>
            <a:r>
              <a:rPr lang="en-US" sz="2400" b="1" i="0" u="none">
                <a:solidFill>
                  <a:srgbClr val="FF9900"/>
                </a:solidFill>
                <a:cs typeface="Times New Roman" pitchFamily="18" charset="0"/>
              </a:rPr>
              <a:t>both</a:t>
            </a:r>
            <a:r>
              <a:rPr lang="en-US" sz="2400" b="1" i="0" u="none">
                <a:solidFill>
                  <a:schemeClr val="tx1"/>
                </a:solidFill>
                <a:cs typeface="Times New Roman" pitchFamily="18" charset="0"/>
              </a:rPr>
              <a:t> ways (</a:t>
            </a:r>
            <a:r>
              <a:rPr lang="en-US" sz="2400" b="1" u="none">
                <a:solidFill>
                  <a:schemeClr val="tx1"/>
                </a:solidFill>
                <a:cs typeface="Times New Roman" pitchFamily="18" charset="0"/>
              </a:rPr>
              <a:t>Octal</a:t>
            </a:r>
            <a:r>
              <a:rPr lang="en-US" sz="2400" b="1" i="0" u="none">
                <a:solidFill>
                  <a:schemeClr val="tx1"/>
                </a:solidFill>
                <a:cs typeface="Times New Roman" pitchFamily="18" charset="0"/>
              </a:rPr>
              <a:t> to </a:t>
            </a:r>
            <a:r>
              <a:rPr lang="en-US" sz="2400" b="1" u="none">
                <a:solidFill>
                  <a:schemeClr val="tx1"/>
                </a:solidFill>
                <a:cs typeface="Times New Roman" pitchFamily="18" charset="0"/>
              </a:rPr>
              <a:t>Hex</a:t>
            </a:r>
            <a:r>
              <a:rPr lang="en-US" sz="2400" b="1" i="0" u="none">
                <a:solidFill>
                  <a:schemeClr val="tx1"/>
                </a:solidFill>
                <a:cs typeface="Times New Roman" pitchFamily="18" charset="0"/>
              </a:rPr>
              <a:t> &amp; </a:t>
            </a:r>
            <a:r>
              <a:rPr lang="en-US" sz="2400" b="1" u="none">
                <a:solidFill>
                  <a:schemeClr val="tx1"/>
                </a:solidFill>
                <a:cs typeface="Times New Roman" pitchFamily="18" charset="0"/>
              </a:rPr>
              <a:t>Hex </a:t>
            </a:r>
            <a:r>
              <a:rPr lang="en-US" sz="2400" b="1" i="0" u="none">
                <a:solidFill>
                  <a:schemeClr val="tx1"/>
                </a:solidFill>
                <a:cs typeface="Times New Roman" pitchFamily="18" charset="0"/>
              </a:rPr>
              <a:t>to </a:t>
            </a:r>
            <a:r>
              <a:rPr lang="en-US" sz="2400" b="1" u="none">
                <a:solidFill>
                  <a:schemeClr val="tx1"/>
                </a:solidFill>
                <a:cs typeface="Times New Roman" pitchFamily="18" charset="0"/>
              </a:rPr>
              <a:t>Octal</a:t>
            </a:r>
            <a:r>
              <a:rPr lang="en-US" sz="2400" b="1" i="0" u="none">
                <a:solidFill>
                  <a:schemeClr val="tx1"/>
                </a:solidFill>
                <a:cs typeface="Times New Roman" pitchFamily="18" charset="0"/>
              </a:rPr>
              <a:t>)</a:t>
            </a:r>
            <a:endParaRPr lang="en-US" sz="2400" b="1" i="0" u="none" baseline="-25000">
              <a:solidFill>
                <a:schemeClr val="tx1"/>
              </a:solidFill>
              <a:cs typeface="Times New Roman" pitchFamily="18" charset="0"/>
            </a:endParaRPr>
          </a:p>
        </p:txBody>
      </p:sp>
      <p:sp>
        <p:nvSpPr>
          <p:cNvPr id="115736" name="Text Box 24"/>
          <p:cNvSpPr txBox="1">
            <a:spLocks noChangeArrowheads="1"/>
          </p:cNvSpPr>
          <p:nvPr/>
        </p:nvSpPr>
        <p:spPr bwMode="auto">
          <a:xfrm>
            <a:off x="2771775" y="2168525"/>
            <a:ext cx="3219450" cy="519113"/>
          </a:xfrm>
          <a:prstGeom prst="rect">
            <a:avLst/>
          </a:prstGeom>
          <a:noFill/>
          <a:ln w="12700">
            <a:noFill/>
            <a:miter lim="800000"/>
            <a:headEnd/>
            <a:tailEnd/>
          </a:ln>
          <a:effectLst/>
        </p:spPr>
        <p:txBody>
          <a:bodyPr wrap="none">
            <a:spAutoFit/>
          </a:bodyPr>
          <a:lstStyle/>
          <a:p>
            <a:pPr eaLnBrk="0" hangingPunct="0"/>
            <a:r>
              <a:rPr lang="en-US" sz="2800" b="1" i="0" u="none">
                <a:solidFill>
                  <a:schemeClr val="tx1"/>
                </a:solidFill>
                <a:latin typeface="Arial" charset="0"/>
                <a:cs typeface="Arial" charset="0"/>
              </a:rPr>
              <a:t>(   </a:t>
            </a:r>
            <a:r>
              <a:rPr lang="en-US" sz="2800" b="1" i="0" u="none">
                <a:solidFill>
                  <a:schemeClr val="accent2"/>
                </a:solidFill>
                <a:latin typeface="Arial" charset="0"/>
                <a:cs typeface="Arial" charset="0"/>
              </a:rPr>
              <a:t>2      6    .    2   </a:t>
            </a:r>
            <a:r>
              <a:rPr lang="en-US" sz="2800" b="1" i="0" u="none">
                <a:solidFill>
                  <a:schemeClr val="tx1"/>
                </a:solidFill>
                <a:latin typeface="Arial" charset="0"/>
                <a:cs typeface="Arial" charset="0"/>
              </a:rPr>
              <a:t>)</a:t>
            </a:r>
            <a:r>
              <a:rPr lang="en-US" sz="2800" b="1" i="0" u="none" baseline="-25000">
                <a:solidFill>
                  <a:srgbClr val="FF6600"/>
                </a:solidFill>
                <a:latin typeface="Arial" charset="0"/>
                <a:cs typeface="Arial" charset="0"/>
              </a:rPr>
              <a:t>8</a:t>
            </a:r>
          </a:p>
        </p:txBody>
      </p:sp>
      <p:grpSp>
        <p:nvGrpSpPr>
          <p:cNvPr id="5" name="Group 25"/>
          <p:cNvGrpSpPr>
            <a:grpSpLocks/>
          </p:cNvGrpSpPr>
          <p:nvPr/>
        </p:nvGrpSpPr>
        <p:grpSpPr bwMode="auto">
          <a:xfrm>
            <a:off x="4941888" y="2708275"/>
            <a:ext cx="719137" cy="898525"/>
            <a:chOff x="2572" y="2614"/>
            <a:chExt cx="453" cy="566"/>
          </a:xfrm>
        </p:grpSpPr>
        <p:sp>
          <p:nvSpPr>
            <p:cNvPr id="115738" name="AutoShape 26"/>
            <p:cNvSpPr>
              <a:spLocks/>
            </p:cNvSpPr>
            <p:nvPr/>
          </p:nvSpPr>
          <p:spPr bwMode="auto">
            <a:xfrm rot="-5400000">
              <a:off x="2742" y="2444"/>
              <a:ext cx="113" cy="453"/>
            </a:xfrm>
            <a:prstGeom prst="leftBrace">
              <a:avLst>
                <a:gd name="adj1" fmla="val 33407"/>
                <a:gd name="adj2" fmla="val 50000"/>
              </a:avLst>
            </a:prstGeom>
            <a:noFill/>
            <a:ln w="28575">
              <a:solidFill>
                <a:srgbClr val="FF9900"/>
              </a:solidFill>
              <a:round/>
              <a:headEnd/>
              <a:tailEnd/>
            </a:ln>
            <a:effectLst/>
          </p:spPr>
          <p:txBody>
            <a:bodyPr lIns="0" tIns="0" rIns="0" bIns="0" anchor="ctr">
              <a:spAutoFit/>
            </a:bodyPr>
            <a:lstStyle/>
            <a:p>
              <a:endParaRPr lang="en-US"/>
            </a:p>
          </p:txBody>
        </p:sp>
        <p:sp>
          <p:nvSpPr>
            <p:cNvPr id="115739" name="AutoShape 27"/>
            <p:cNvSpPr>
              <a:spLocks/>
            </p:cNvSpPr>
            <p:nvPr/>
          </p:nvSpPr>
          <p:spPr bwMode="auto">
            <a:xfrm rot="5400000" flipV="1">
              <a:off x="2742" y="2897"/>
              <a:ext cx="113" cy="453"/>
            </a:xfrm>
            <a:prstGeom prst="leftBrace">
              <a:avLst>
                <a:gd name="adj1" fmla="val 33407"/>
                <a:gd name="adj2" fmla="val 50000"/>
              </a:avLst>
            </a:prstGeom>
            <a:noFill/>
            <a:ln w="28575">
              <a:solidFill>
                <a:srgbClr val="FF9900"/>
              </a:solidFill>
              <a:round/>
              <a:headEnd/>
              <a:tailEnd/>
            </a:ln>
            <a:effectLst/>
          </p:spPr>
          <p:txBody>
            <a:bodyPr lIns="0" tIns="0" rIns="0" bIns="0" anchor="ctr">
              <a:spAutoFit/>
            </a:bodyPr>
            <a:lstStyle/>
            <a:p>
              <a:endParaRPr lang="en-US"/>
            </a:p>
          </p:txBody>
        </p:sp>
        <p:cxnSp>
          <p:nvCxnSpPr>
            <p:cNvPr id="115740" name="AutoShape 28"/>
            <p:cNvCxnSpPr>
              <a:cxnSpLocks noChangeShapeType="1"/>
              <a:stCxn id="115738" idx="1"/>
              <a:endCxn id="115739" idx="1"/>
            </p:cNvCxnSpPr>
            <p:nvPr/>
          </p:nvCxnSpPr>
          <p:spPr bwMode="auto">
            <a:xfrm>
              <a:off x="2799" y="2738"/>
              <a:ext cx="0" cy="321"/>
            </a:xfrm>
            <a:prstGeom prst="straightConnector1">
              <a:avLst/>
            </a:prstGeom>
            <a:noFill/>
            <a:ln w="28575">
              <a:solidFill>
                <a:srgbClr val="FF9900"/>
              </a:solidFill>
              <a:round/>
              <a:headEnd/>
              <a:tailEnd/>
            </a:ln>
            <a:effectLst/>
          </p:spPr>
        </p:cxnSp>
      </p:grpSp>
      <p:grpSp>
        <p:nvGrpSpPr>
          <p:cNvPr id="6" name="Group 29"/>
          <p:cNvGrpSpPr>
            <a:grpSpLocks/>
          </p:cNvGrpSpPr>
          <p:nvPr/>
        </p:nvGrpSpPr>
        <p:grpSpPr bwMode="auto">
          <a:xfrm>
            <a:off x="3852863" y="2708275"/>
            <a:ext cx="719137" cy="898525"/>
            <a:chOff x="2572" y="2614"/>
            <a:chExt cx="453" cy="566"/>
          </a:xfrm>
        </p:grpSpPr>
        <p:sp>
          <p:nvSpPr>
            <p:cNvPr id="115742" name="AutoShape 30"/>
            <p:cNvSpPr>
              <a:spLocks/>
            </p:cNvSpPr>
            <p:nvPr/>
          </p:nvSpPr>
          <p:spPr bwMode="auto">
            <a:xfrm rot="-5400000">
              <a:off x="2742" y="2444"/>
              <a:ext cx="113" cy="453"/>
            </a:xfrm>
            <a:prstGeom prst="leftBrace">
              <a:avLst>
                <a:gd name="adj1" fmla="val 33407"/>
                <a:gd name="adj2" fmla="val 50000"/>
              </a:avLst>
            </a:prstGeom>
            <a:noFill/>
            <a:ln w="28575">
              <a:solidFill>
                <a:srgbClr val="0066CC"/>
              </a:solidFill>
              <a:round/>
              <a:headEnd/>
              <a:tailEnd/>
            </a:ln>
            <a:effectLst/>
          </p:spPr>
          <p:txBody>
            <a:bodyPr lIns="0" tIns="0" rIns="0" bIns="0" anchor="ctr">
              <a:spAutoFit/>
            </a:bodyPr>
            <a:lstStyle/>
            <a:p>
              <a:endParaRPr lang="en-US"/>
            </a:p>
          </p:txBody>
        </p:sp>
        <p:sp>
          <p:nvSpPr>
            <p:cNvPr id="115743" name="AutoShape 31"/>
            <p:cNvSpPr>
              <a:spLocks/>
            </p:cNvSpPr>
            <p:nvPr/>
          </p:nvSpPr>
          <p:spPr bwMode="auto">
            <a:xfrm rot="5400000" flipV="1">
              <a:off x="2742" y="2897"/>
              <a:ext cx="113" cy="453"/>
            </a:xfrm>
            <a:prstGeom prst="leftBrace">
              <a:avLst>
                <a:gd name="adj1" fmla="val 33407"/>
                <a:gd name="adj2" fmla="val 50000"/>
              </a:avLst>
            </a:prstGeom>
            <a:noFill/>
            <a:ln w="28575">
              <a:solidFill>
                <a:srgbClr val="0066CC"/>
              </a:solidFill>
              <a:round/>
              <a:headEnd/>
              <a:tailEnd/>
            </a:ln>
            <a:effectLst/>
          </p:spPr>
          <p:txBody>
            <a:bodyPr lIns="0" tIns="0" rIns="0" bIns="0" anchor="ctr">
              <a:spAutoFit/>
            </a:bodyPr>
            <a:lstStyle/>
            <a:p>
              <a:endParaRPr lang="en-US"/>
            </a:p>
          </p:txBody>
        </p:sp>
        <p:cxnSp>
          <p:nvCxnSpPr>
            <p:cNvPr id="115744" name="AutoShape 32"/>
            <p:cNvCxnSpPr>
              <a:cxnSpLocks noChangeShapeType="1"/>
              <a:stCxn id="115742" idx="1"/>
              <a:endCxn id="115743" idx="1"/>
            </p:cNvCxnSpPr>
            <p:nvPr/>
          </p:nvCxnSpPr>
          <p:spPr bwMode="auto">
            <a:xfrm>
              <a:off x="2799" y="2738"/>
              <a:ext cx="0" cy="321"/>
            </a:xfrm>
            <a:prstGeom prst="straightConnector1">
              <a:avLst/>
            </a:prstGeom>
            <a:noFill/>
            <a:ln w="28575">
              <a:solidFill>
                <a:srgbClr val="0066CC"/>
              </a:solidFill>
              <a:round/>
              <a:headEnd/>
              <a:tailEnd/>
            </a:ln>
            <a:effectLst/>
          </p:spPr>
        </p:cxnSp>
      </p:grpSp>
      <p:grpSp>
        <p:nvGrpSpPr>
          <p:cNvPr id="7" name="Group 33"/>
          <p:cNvGrpSpPr>
            <a:grpSpLocks/>
          </p:cNvGrpSpPr>
          <p:nvPr/>
        </p:nvGrpSpPr>
        <p:grpSpPr bwMode="auto">
          <a:xfrm>
            <a:off x="2995613" y="2709863"/>
            <a:ext cx="719137" cy="898525"/>
            <a:chOff x="2572" y="2614"/>
            <a:chExt cx="453" cy="566"/>
          </a:xfrm>
        </p:grpSpPr>
        <p:sp>
          <p:nvSpPr>
            <p:cNvPr id="115746" name="AutoShape 34"/>
            <p:cNvSpPr>
              <a:spLocks/>
            </p:cNvSpPr>
            <p:nvPr/>
          </p:nvSpPr>
          <p:spPr bwMode="auto">
            <a:xfrm rot="-5400000">
              <a:off x="2742" y="2444"/>
              <a:ext cx="113" cy="453"/>
            </a:xfrm>
            <a:prstGeom prst="leftBrace">
              <a:avLst>
                <a:gd name="adj1" fmla="val 33407"/>
                <a:gd name="adj2" fmla="val 50000"/>
              </a:avLst>
            </a:prstGeom>
            <a:noFill/>
            <a:ln w="28575">
              <a:solidFill>
                <a:schemeClr val="accent1"/>
              </a:solidFill>
              <a:round/>
              <a:headEnd/>
              <a:tailEnd/>
            </a:ln>
            <a:effectLst/>
          </p:spPr>
          <p:txBody>
            <a:bodyPr lIns="0" tIns="0" rIns="0" bIns="0" anchor="ctr">
              <a:spAutoFit/>
            </a:bodyPr>
            <a:lstStyle/>
            <a:p>
              <a:endParaRPr lang="en-US"/>
            </a:p>
          </p:txBody>
        </p:sp>
        <p:sp>
          <p:nvSpPr>
            <p:cNvPr id="115747" name="AutoShape 35"/>
            <p:cNvSpPr>
              <a:spLocks/>
            </p:cNvSpPr>
            <p:nvPr/>
          </p:nvSpPr>
          <p:spPr bwMode="auto">
            <a:xfrm rot="5400000" flipV="1">
              <a:off x="2742" y="2897"/>
              <a:ext cx="113" cy="453"/>
            </a:xfrm>
            <a:prstGeom prst="leftBrace">
              <a:avLst>
                <a:gd name="adj1" fmla="val 33407"/>
                <a:gd name="adj2" fmla="val 50000"/>
              </a:avLst>
            </a:prstGeom>
            <a:noFill/>
            <a:ln w="28575">
              <a:solidFill>
                <a:schemeClr val="accent1"/>
              </a:solidFill>
              <a:round/>
              <a:headEnd/>
              <a:tailEnd/>
            </a:ln>
            <a:effectLst/>
          </p:spPr>
          <p:txBody>
            <a:bodyPr lIns="0" tIns="0" rIns="0" bIns="0" anchor="ctr">
              <a:spAutoFit/>
            </a:bodyPr>
            <a:lstStyle/>
            <a:p>
              <a:endParaRPr lang="en-US"/>
            </a:p>
          </p:txBody>
        </p:sp>
        <p:cxnSp>
          <p:nvCxnSpPr>
            <p:cNvPr id="115748" name="AutoShape 36"/>
            <p:cNvCxnSpPr>
              <a:cxnSpLocks noChangeShapeType="1"/>
              <a:stCxn id="115746" idx="1"/>
              <a:endCxn id="115747" idx="1"/>
            </p:cNvCxnSpPr>
            <p:nvPr/>
          </p:nvCxnSpPr>
          <p:spPr bwMode="auto">
            <a:xfrm>
              <a:off x="2799" y="2738"/>
              <a:ext cx="0" cy="321"/>
            </a:xfrm>
            <a:prstGeom prst="straightConnector1">
              <a:avLst/>
            </a:prstGeom>
            <a:noFill/>
            <a:ln w="28575">
              <a:solidFill>
                <a:schemeClr val="accent1"/>
              </a:solidFill>
              <a:round/>
              <a:headEnd/>
              <a:tailEnd/>
            </a:ln>
            <a:effectLst/>
          </p:spPr>
        </p:cxnSp>
      </p:grpSp>
      <p:sp>
        <p:nvSpPr>
          <p:cNvPr id="115749" name="Text Box 37"/>
          <p:cNvSpPr txBox="1">
            <a:spLocks noChangeArrowheads="1"/>
          </p:cNvSpPr>
          <p:nvPr/>
        </p:nvSpPr>
        <p:spPr bwMode="auto">
          <a:xfrm>
            <a:off x="790575" y="3249613"/>
            <a:ext cx="1800225" cy="247650"/>
          </a:xfrm>
          <a:prstGeom prst="rect">
            <a:avLst/>
          </a:prstGeom>
          <a:noFill/>
          <a:ln w="12700" algn="ctr">
            <a:noFill/>
            <a:miter lim="800000"/>
            <a:headEnd/>
            <a:tailEnd/>
          </a:ln>
          <a:effectLst/>
        </p:spPr>
        <p:txBody>
          <a:bodyPr lIns="0" tIns="0" rIns="0" bIns="0">
            <a:spAutoFit/>
          </a:bodyPr>
          <a:lstStyle/>
          <a:p>
            <a:pPr eaLnBrk="0" hangingPunct="0">
              <a:lnSpc>
                <a:spcPct val="90000"/>
              </a:lnSpc>
              <a:spcBef>
                <a:spcPct val="50000"/>
              </a:spcBef>
              <a:buClr>
                <a:schemeClr val="bg1"/>
              </a:buClr>
              <a:buFont typeface="Arial" charset="0"/>
              <a:buNone/>
            </a:pPr>
            <a:r>
              <a:rPr lang="en-US" sz="1800" b="1" i="0" u="none">
                <a:solidFill>
                  <a:srgbClr val="FF6600"/>
                </a:solidFill>
                <a:latin typeface="Arial" charset="0"/>
                <a:cs typeface="Arial" charset="0"/>
              </a:rPr>
              <a:t>Assume Zeros</a:t>
            </a:r>
          </a:p>
        </p:txBody>
      </p:sp>
      <p:sp>
        <p:nvSpPr>
          <p:cNvPr id="38" name="Slide Number Placeholder 37"/>
          <p:cNvSpPr>
            <a:spLocks noGrp="1"/>
          </p:cNvSpPr>
          <p:nvPr>
            <p:ph type="sldNum" sz="quarter" idx="12"/>
          </p:nvPr>
        </p:nvSpPr>
        <p:spPr/>
        <p:txBody>
          <a:bodyPr/>
          <a:lstStyle/>
          <a:p>
            <a:pPr>
              <a:defRPr/>
            </a:pPr>
            <a:fld id="{C59B1905-D088-4D62-B2CA-6692254A56A0}" type="slidenum">
              <a:rPr lang="ar-SA" smtClean="0"/>
              <a:pPr>
                <a:defRPr/>
              </a:pPr>
              <a:t>21</a:t>
            </a:fld>
            <a:endParaRPr lang="en-GB" dirty="0"/>
          </a:p>
        </p:txBody>
      </p:sp>
    </p:spTree>
    <p:extLst>
      <p:ext uri="{BB962C8B-B14F-4D97-AF65-F5344CB8AC3E}">
        <p14:creationId xmlns:p14="http://schemas.microsoft.com/office/powerpoint/2010/main" val="43836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7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7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57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57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57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57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57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iterate type="lt">
                                    <p:tmAbs val="20"/>
                                  </p:iterate>
                                  <p:childTnLst>
                                    <p:set>
                                      <p:cBhvr>
                                        <p:cTn id="42" dur="1" fill="hold">
                                          <p:stCondLst>
                                            <p:cond delay="0"/>
                                          </p:stCondLst>
                                        </p:cTn>
                                        <p:tgtEl>
                                          <p:spTgt spid="115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p:bldP spid="115718" grpId="0"/>
      <p:bldP spid="115719" grpId="0"/>
      <p:bldP spid="115732" grpId="0" animBg="1"/>
      <p:bldP spid="115733" grpId="0" animBg="1"/>
      <p:bldP spid="115734" grpId="0"/>
      <p:bldP spid="115735" grpId="0"/>
      <p:bldP spid="115736" grpId="0"/>
      <p:bldP spid="1157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483768" y="188640"/>
            <a:ext cx="4690864" cy="990600"/>
          </a:xfrm>
        </p:spPr>
        <p:txBody>
          <a:bodyPr/>
          <a:lstStyle/>
          <a:p>
            <a:pPr algn="ctr"/>
            <a:r>
              <a:rPr lang="en-US" b="1" dirty="0">
                <a:solidFill>
                  <a:srgbClr val="0070C0"/>
                </a:solidFill>
              </a:rPr>
              <a:t>Binary Addition</a:t>
            </a:r>
          </a:p>
        </p:txBody>
      </p:sp>
      <p:sp>
        <p:nvSpPr>
          <p:cNvPr id="105475" name="Rectangle 3"/>
          <p:cNvSpPr>
            <a:spLocks noGrp="1" noChangeArrowheads="1"/>
          </p:cNvSpPr>
          <p:nvPr>
            <p:ph type="body" idx="1"/>
          </p:nvPr>
        </p:nvSpPr>
        <p:spPr>
          <a:xfrm>
            <a:off x="307975" y="1295400"/>
            <a:ext cx="8570913" cy="793750"/>
          </a:xfrm>
        </p:spPr>
        <p:txBody>
          <a:bodyPr/>
          <a:lstStyle/>
          <a:p>
            <a:r>
              <a:rPr lang="en-US" dirty="0"/>
              <a:t>Column Addition</a:t>
            </a:r>
          </a:p>
        </p:txBody>
      </p:sp>
      <p:sp>
        <p:nvSpPr>
          <p:cNvPr id="105477" name="Text Box 5"/>
          <p:cNvSpPr txBox="1">
            <a:spLocks noChangeArrowheads="1"/>
          </p:cNvSpPr>
          <p:nvPr/>
        </p:nvSpPr>
        <p:spPr bwMode="auto">
          <a:xfrm>
            <a:off x="3851275" y="289083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1</a:t>
            </a:r>
          </a:p>
        </p:txBody>
      </p:sp>
      <p:sp>
        <p:nvSpPr>
          <p:cNvPr id="105478" name="Text Box 6"/>
          <p:cNvSpPr txBox="1">
            <a:spLocks noChangeArrowheads="1"/>
          </p:cNvSpPr>
          <p:nvPr/>
        </p:nvSpPr>
        <p:spPr bwMode="auto">
          <a:xfrm>
            <a:off x="5472113" y="2890838"/>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0</a:t>
            </a:r>
          </a:p>
        </p:txBody>
      </p:sp>
      <p:sp>
        <p:nvSpPr>
          <p:cNvPr id="105479" name="Text Box 7"/>
          <p:cNvSpPr txBox="1">
            <a:spLocks noChangeArrowheads="1"/>
          </p:cNvSpPr>
          <p:nvPr/>
        </p:nvSpPr>
        <p:spPr bwMode="auto">
          <a:xfrm>
            <a:off x="6011863" y="2890838"/>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1</a:t>
            </a:r>
          </a:p>
        </p:txBody>
      </p:sp>
      <p:sp>
        <p:nvSpPr>
          <p:cNvPr id="105480" name="Text Box 8"/>
          <p:cNvSpPr txBox="1">
            <a:spLocks noChangeArrowheads="1"/>
          </p:cNvSpPr>
          <p:nvPr/>
        </p:nvSpPr>
        <p:spPr bwMode="auto">
          <a:xfrm>
            <a:off x="4930775" y="289083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1</a:t>
            </a:r>
          </a:p>
        </p:txBody>
      </p:sp>
      <p:sp>
        <p:nvSpPr>
          <p:cNvPr id="105481" name="Text Box 9"/>
          <p:cNvSpPr txBox="1">
            <a:spLocks noChangeArrowheads="1"/>
          </p:cNvSpPr>
          <p:nvPr/>
        </p:nvSpPr>
        <p:spPr bwMode="auto">
          <a:xfrm>
            <a:off x="4391025" y="289083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1</a:t>
            </a:r>
          </a:p>
        </p:txBody>
      </p:sp>
      <p:sp>
        <p:nvSpPr>
          <p:cNvPr id="105482" name="Text Box 10"/>
          <p:cNvSpPr txBox="1">
            <a:spLocks noChangeArrowheads="1"/>
          </p:cNvSpPr>
          <p:nvPr/>
        </p:nvSpPr>
        <p:spPr bwMode="auto">
          <a:xfrm>
            <a:off x="3311525" y="289083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1</a:t>
            </a:r>
          </a:p>
        </p:txBody>
      </p:sp>
      <p:sp>
        <p:nvSpPr>
          <p:cNvPr id="105483" name="Text Box 11"/>
          <p:cNvSpPr txBox="1">
            <a:spLocks noChangeArrowheads="1"/>
          </p:cNvSpPr>
          <p:nvPr/>
        </p:nvSpPr>
        <p:spPr bwMode="auto">
          <a:xfrm>
            <a:off x="6011863" y="3430588"/>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1</a:t>
            </a:r>
          </a:p>
        </p:txBody>
      </p:sp>
      <p:sp>
        <p:nvSpPr>
          <p:cNvPr id="105484" name="Text Box 12"/>
          <p:cNvSpPr txBox="1">
            <a:spLocks noChangeArrowheads="1"/>
          </p:cNvSpPr>
          <p:nvPr/>
        </p:nvSpPr>
        <p:spPr bwMode="auto">
          <a:xfrm>
            <a:off x="5472113" y="3430588"/>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1</a:t>
            </a:r>
          </a:p>
        </p:txBody>
      </p:sp>
      <p:sp>
        <p:nvSpPr>
          <p:cNvPr id="105485" name="Text Box 13"/>
          <p:cNvSpPr txBox="1">
            <a:spLocks noChangeArrowheads="1"/>
          </p:cNvSpPr>
          <p:nvPr/>
        </p:nvSpPr>
        <p:spPr bwMode="auto">
          <a:xfrm>
            <a:off x="4932363" y="3430588"/>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1</a:t>
            </a:r>
          </a:p>
        </p:txBody>
      </p:sp>
      <p:sp>
        <p:nvSpPr>
          <p:cNvPr id="105486" name="Text Box 14"/>
          <p:cNvSpPr txBox="1">
            <a:spLocks noChangeArrowheads="1"/>
          </p:cNvSpPr>
          <p:nvPr/>
        </p:nvSpPr>
        <p:spPr bwMode="auto">
          <a:xfrm>
            <a:off x="3851275" y="343058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1</a:t>
            </a:r>
          </a:p>
        </p:txBody>
      </p:sp>
      <p:sp>
        <p:nvSpPr>
          <p:cNvPr id="105487" name="Text Box 15"/>
          <p:cNvSpPr txBox="1">
            <a:spLocks noChangeArrowheads="1"/>
          </p:cNvSpPr>
          <p:nvPr/>
        </p:nvSpPr>
        <p:spPr bwMode="auto">
          <a:xfrm>
            <a:off x="4391025" y="343058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0</a:t>
            </a:r>
          </a:p>
        </p:txBody>
      </p:sp>
      <p:sp>
        <p:nvSpPr>
          <p:cNvPr id="105488" name="Line 16"/>
          <p:cNvSpPr>
            <a:spLocks noChangeShapeType="1"/>
          </p:cNvSpPr>
          <p:nvPr/>
        </p:nvSpPr>
        <p:spPr bwMode="auto">
          <a:xfrm flipH="1">
            <a:off x="2411413" y="3970338"/>
            <a:ext cx="4140200" cy="0"/>
          </a:xfrm>
          <a:prstGeom prst="line">
            <a:avLst/>
          </a:prstGeom>
          <a:noFill/>
          <a:ln w="38100">
            <a:solidFill>
              <a:srgbClr val="FF9900"/>
            </a:solidFill>
            <a:round/>
            <a:headEnd/>
            <a:tailEnd/>
          </a:ln>
          <a:effectLst/>
        </p:spPr>
        <p:txBody>
          <a:bodyPr lIns="0" tIns="0" rIns="0" bIns="0">
            <a:spAutoFit/>
          </a:bodyPr>
          <a:lstStyle/>
          <a:p>
            <a:endParaRPr lang="en-US" dirty="0"/>
          </a:p>
        </p:txBody>
      </p:sp>
      <p:sp>
        <p:nvSpPr>
          <p:cNvPr id="105489" name="Text Box 17"/>
          <p:cNvSpPr txBox="1">
            <a:spLocks noChangeArrowheads="1"/>
          </p:cNvSpPr>
          <p:nvPr/>
        </p:nvSpPr>
        <p:spPr bwMode="auto">
          <a:xfrm>
            <a:off x="2590800" y="343058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latin typeface="Arial" charset="0"/>
                <a:cs typeface="Arial" charset="0"/>
              </a:rPr>
              <a:t>+</a:t>
            </a:r>
          </a:p>
        </p:txBody>
      </p:sp>
      <p:sp>
        <p:nvSpPr>
          <p:cNvPr id="105490" name="Text Box 18"/>
          <p:cNvSpPr txBox="1">
            <a:spLocks noChangeArrowheads="1"/>
          </p:cNvSpPr>
          <p:nvPr/>
        </p:nvSpPr>
        <p:spPr bwMode="auto">
          <a:xfrm>
            <a:off x="6011863" y="4149725"/>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5491" name="Text Box 19"/>
          <p:cNvSpPr txBox="1">
            <a:spLocks noChangeArrowheads="1"/>
          </p:cNvSpPr>
          <p:nvPr/>
        </p:nvSpPr>
        <p:spPr bwMode="auto">
          <a:xfrm>
            <a:off x="5472113" y="4149725"/>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5492" name="Text Box 20"/>
          <p:cNvSpPr txBox="1">
            <a:spLocks noChangeArrowheads="1"/>
          </p:cNvSpPr>
          <p:nvPr/>
        </p:nvSpPr>
        <p:spPr bwMode="auto">
          <a:xfrm>
            <a:off x="4391025" y="4149725"/>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5493" name="Text Box 21"/>
          <p:cNvSpPr txBox="1">
            <a:spLocks noChangeArrowheads="1"/>
          </p:cNvSpPr>
          <p:nvPr/>
        </p:nvSpPr>
        <p:spPr bwMode="auto">
          <a:xfrm>
            <a:off x="3311525" y="4149725"/>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5494" name="Text Box 22"/>
          <p:cNvSpPr txBox="1">
            <a:spLocks noChangeArrowheads="1"/>
          </p:cNvSpPr>
          <p:nvPr/>
        </p:nvSpPr>
        <p:spPr bwMode="auto">
          <a:xfrm>
            <a:off x="3851275" y="4149725"/>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5495" name="Text Box 23"/>
          <p:cNvSpPr txBox="1">
            <a:spLocks noChangeArrowheads="1"/>
          </p:cNvSpPr>
          <p:nvPr/>
        </p:nvSpPr>
        <p:spPr bwMode="auto">
          <a:xfrm>
            <a:off x="4932363" y="4149725"/>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5496" name="Text Box 24"/>
          <p:cNvSpPr txBox="1">
            <a:spLocks noChangeArrowheads="1"/>
          </p:cNvSpPr>
          <p:nvPr/>
        </p:nvSpPr>
        <p:spPr bwMode="auto">
          <a:xfrm>
            <a:off x="2771775" y="4149725"/>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5497" name="Line 25"/>
          <p:cNvSpPr>
            <a:spLocks noChangeShapeType="1"/>
          </p:cNvSpPr>
          <p:nvPr/>
        </p:nvSpPr>
        <p:spPr bwMode="auto">
          <a:xfrm>
            <a:off x="6372225" y="4510088"/>
            <a:ext cx="539750" cy="539750"/>
          </a:xfrm>
          <a:prstGeom prst="line">
            <a:avLst/>
          </a:prstGeom>
          <a:noFill/>
          <a:ln w="38100">
            <a:solidFill>
              <a:srgbClr val="FF6600"/>
            </a:solidFill>
            <a:round/>
            <a:headEnd/>
            <a:tailEnd type="triangle" w="lg" len="lg"/>
          </a:ln>
          <a:effectLst/>
        </p:spPr>
        <p:txBody>
          <a:bodyPr lIns="0" tIns="0" rIns="0" bIns="0">
            <a:spAutoFit/>
          </a:bodyPr>
          <a:lstStyle/>
          <a:p>
            <a:endParaRPr lang="en-US" dirty="0"/>
          </a:p>
        </p:txBody>
      </p:sp>
      <p:sp>
        <p:nvSpPr>
          <p:cNvPr id="105498" name="Text Box 26"/>
          <p:cNvSpPr txBox="1">
            <a:spLocks noChangeArrowheads="1"/>
          </p:cNvSpPr>
          <p:nvPr/>
        </p:nvSpPr>
        <p:spPr bwMode="auto">
          <a:xfrm>
            <a:off x="6911975" y="5024438"/>
            <a:ext cx="1260475" cy="384175"/>
          </a:xfrm>
          <a:prstGeom prst="rect">
            <a:avLst/>
          </a:prstGeom>
          <a:noFill/>
          <a:ln w="12700" algn="ctr">
            <a:noFill/>
            <a:miter lim="800000"/>
            <a:headEnd/>
            <a:tailEnd/>
          </a:ln>
          <a:effectLst/>
        </p:spPr>
        <p:txBody>
          <a:bodyPr lIns="0" tIns="0" rIns="0" bIns="0">
            <a:spAutoFit/>
          </a:bodyPr>
          <a:lstStyle/>
          <a:p>
            <a:pP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 (10)</a:t>
            </a:r>
            <a:r>
              <a:rPr lang="en-US" sz="2800" b="1" i="0" u="none" baseline="-25000" dirty="0">
                <a:solidFill>
                  <a:schemeClr val="tx1"/>
                </a:solidFill>
                <a:cs typeface="Times New Roman" pitchFamily="18" charset="0"/>
              </a:rPr>
              <a:t>2</a:t>
            </a:r>
          </a:p>
        </p:txBody>
      </p:sp>
      <p:sp>
        <p:nvSpPr>
          <p:cNvPr id="105499" name="Text Box 27"/>
          <p:cNvSpPr txBox="1">
            <a:spLocks noChangeArrowheads="1"/>
          </p:cNvSpPr>
          <p:nvPr/>
        </p:nvSpPr>
        <p:spPr bwMode="auto">
          <a:xfrm>
            <a:off x="5472113" y="2349500"/>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FF6600"/>
                </a:solidFill>
                <a:cs typeface="Times New Roman" pitchFamily="18" charset="0"/>
              </a:rPr>
              <a:t>1</a:t>
            </a:r>
          </a:p>
        </p:txBody>
      </p:sp>
      <p:sp>
        <p:nvSpPr>
          <p:cNvPr id="105500" name="Text Box 28"/>
          <p:cNvSpPr txBox="1">
            <a:spLocks noChangeArrowheads="1"/>
          </p:cNvSpPr>
          <p:nvPr/>
        </p:nvSpPr>
        <p:spPr bwMode="auto">
          <a:xfrm>
            <a:off x="4930775" y="2349500"/>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FF6600"/>
                </a:solidFill>
                <a:cs typeface="Times New Roman" pitchFamily="18" charset="0"/>
              </a:rPr>
              <a:t>1</a:t>
            </a:r>
          </a:p>
        </p:txBody>
      </p:sp>
      <p:sp>
        <p:nvSpPr>
          <p:cNvPr id="105501" name="Text Box 29"/>
          <p:cNvSpPr txBox="1">
            <a:spLocks noChangeArrowheads="1"/>
          </p:cNvSpPr>
          <p:nvPr/>
        </p:nvSpPr>
        <p:spPr bwMode="auto">
          <a:xfrm>
            <a:off x="4391025" y="2349500"/>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FF6600"/>
                </a:solidFill>
                <a:cs typeface="Times New Roman" pitchFamily="18" charset="0"/>
              </a:rPr>
              <a:t>1</a:t>
            </a:r>
          </a:p>
        </p:txBody>
      </p:sp>
      <p:sp>
        <p:nvSpPr>
          <p:cNvPr id="105502" name="Text Box 30"/>
          <p:cNvSpPr txBox="1">
            <a:spLocks noChangeArrowheads="1"/>
          </p:cNvSpPr>
          <p:nvPr/>
        </p:nvSpPr>
        <p:spPr bwMode="auto">
          <a:xfrm>
            <a:off x="3851275" y="2349500"/>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FF6600"/>
                </a:solidFill>
                <a:cs typeface="Times New Roman" pitchFamily="18" charset="0"/>
              </a:rPr>
              <a:t>1</a:t>
            </a:r>
          </a:p>
        </p:txBody>
      </p:sp>
      <p:sp>
        <p:nvSpPr>
          <p:cNvPr id="105503" name="Text Box 31"/>
          <p:cNvSpPr txBox="1">
            <a:spLocks noChangeArrowheads="1"/>
          </p:cNvSpPr>
          <p:nvPr/>
        </p:nvSpPr>
        <p:spPr bwMode="auto">
          <a:xfrm>
            <a:off x="3311525" y="2349500"/>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FF6600"/>
                </a:solidFill>
                <a:cs typeface="Times New Roman" pitchFamily="18" charset="0"/>
              </a:rPr>
              <a:t>1</a:t>
            </a:r>
          </a:p>
        </p:txBody>
      </p:sp>
      <p:sp>
        <p:nvSpPr>
          <p:cNvPr id="105504" name="Text Box 32"/>
          <p:cNvSpPr txBox="1">
            <a:spLocks noChangeArrowheads="1"/>
          </p:cNvSpPr>
          <p:nvPr/>
        </p:nvSpPr>
        <p:spPr bwMode="auto">
          <a:xfrm>
            <a:off x="2771775" y="2349500"/>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FF6600"/>
                </a:solidFill>
                <a:cs typeface="Times New Roman" pitchFamily="18" charset="0"/>
              </a:rPr>
              <a:t>1</a:t>
            </a:r>
          </a:p>
        </p:txBody>
      </p:sp>
      <p:sp>
        <p:nvSpPr>
          <p:cNvPr id="105505" name="Text Box 33"/>
          <p:cNvSpPr txBox="1">
            <a:spLocks noChangeArrowheads="1"/>
          </p:cNvSpPr>
          <p:nvPr/>
        </p:nvSpPr>
        <p:spPr bwMode="auto">
          <a:xfrm>
            <a:off x="6732588" y="2889250"/>
            <a:ext cx="863600" cy="946150"/>
          </a:xfrm>
          <a:prstGeom prst="rect">
            <a:avLst/>
          </a:prstGeom>
          <a:noFill/>
          <a:ln w="9525" algn="ctr">
            <a:noFill/>
            <a:miter lim="800000"/>
            <a:headEnd/>
            <a:tailEnd/>
          </a:ln>
          <a:effectLst/>
        </p:spPr>
        <p:txBody>
          <a:bodyPr anchorCtr="1">
            <a:spAutoFit/>
          </a:bodyPr>
          <a:lstStyle/>
          <a:p>
            <a:pPr eaLnBrk="0" hangingPunct="0">
              <a:lnSpc>
                <a:spcPct val="87000"/>
              </a:lnSpc>
              <a:spcBef>
                <a:spcPct val="50000"/>
              </a:spcBef>
            </a:pPr>
            <a:r>
              <a:rPr lang="en-US" sz="2400" b="1" i="0" u="none" dirty="0">
                <a:solidFill>
                  <a:schemeClr val="tx1"/>
                </a:solidFill>
                <a:cs typeface="Times New Roman" pitchFamily="18" charset="0"/>
              </a:rPr>
              <a:t>= 61</a:t>
            </a:r>
          </a:p>
          <a:p>
            <a:pPr eaLnBrk="0" hangingPunct="0">
              <a:lnSpc>
                <a:spcPct val="80000"/>
              </a:lnSpc>
              <a:spcBef>
                <a:spcPct val="30000"/>
              </a:spcBef>
            </a:pPr>
            <a:endParaRPr lang="en-US" sz="800" b="1" i="0" u="none" dirty="0">
              <a:solidFill>
                <a:schemeClr val="tx1"/>
              </a:solidFill>
              <a:cs typeface="Times New Roman" pitchFamily="18" charset="0"/>
            </a:endParaRPr>
          </a:p>
          <a:p>
            <a:pPr eaLnBrk="0" hangingPunct="0">
              <a:lnSpc>
                <a:spcPct val="80000"/>
              </a:lnSpc>
              <a:spcBef>
                <a:spcPct val="30000"/>
              </a:spcBef>
            </a:pPr>
            <a:r>
              <a:rPr lang="en-US" sz="2400" b="1" i="0" u="none" dirty="0">
                <a:solidFill>
                  <a:schemeClr val="tx1"/>
                </a:solidFill>
                <a:cs typeface="Times New Roman" pitchFamily="18" charset="0"/>
              </a:rPr>
              <a:t>= 23</a:t>
            </a:r>
          </a:p>
        </p:txBody>
      </p:sp>
      <p:sp>
        <p:nvSpPr>
          <p:cNvPr id="105506" name="Text Box 34"/>
          <p:cNvSpPr txBox="1">
            <a:spLocks noChangeArrowheads="1"/>
          </p:cNvSpPr>
          <p:nvPr/>
        </p:nvSpPr>
        <p:spPr bwMode="auto">
          <a:xfrm>
            <a:off x="6732588" y="4098925"/>
            <a:ext cx="863600" cy="409575"/>
          </a:xfrm>
          <a:prstGeom prst="rect">
            <a:avLst/>
          </a:prstGeom>
          <a:noFill/>
          <a:ln w="9525" algn="ctr">
            <a:noFill/>
            <a:miter lim="800000"/>
            <a:headEnd/>
            <a:tailEnd/>
          </a:ln>
          <a:effectLst/>
        </p:spPr>
        <p:txBody>
          <a:bodyPr anchorCtr="1">
            <a:spAutoFit/>
          </a:bodyPr>
          <a:lstStyle/>
          <a:p>
            <a:pPr eaLnBrk="0" hangingPunct="0">
              <a:lnSpc>
                <a:spcPct val="87000"/>
              </a:lnSpc>
              <a:spcBef>
                <a:spcPct val="50000"/>
              </a:spcBef>
            </a:pPr>
            <a:r>
              <a:rPr lang="en-US" sz="2400" b="1" i="0" u="none" dirty="0">
                <a:solidFill>
                  <a:schemeClr val="tx1"/>
                </a:solidFill>
                <a:cs typeface="Times New Roman" pitchFamily="18" charset="0"/>
              </a:rPr>
              <a:t>= 84</a:t>
            </a:r>
          </a:p>
        </p:txBody>
      </p:sp>
      <p:sp>
        <p:nvSpPr>
          <p:cNvPr id="35" name="Slide Number Placeholder 34"/>
          <p:cNvSpPr>
            <a:spLocks noGrp="1"/>
          </p:cNvSpPr>
          <p:nvPr>
            <p:ph type="sldNum" sz="quarter" idx="12"/>
          </p:nvPr>
        </p:nvSpPr>
        <p:spPr/>
        <p:txBody>
          <a:bodyPr/>
          <a:lstStyle/>
          <a:p>
            <a:pPr>
              <a:defRPr/>
            </a:pPr>
            <a:fld id="{C59B1905-D088-4D62-B2CA-6692254A56A0}" type="slidenum">
              <a:rPr lang="ar-SA" smtClean="0"/>
              <a:pPr>
                <a:defRPr/>
              </a:pPr>
              <a:t>22</a:t>
            </a:fld>
            <a:endParaRPr lang="en-GB" dirty="0"/>
          </a:p>
        </p:txBody>
      </p:sp>
      <p:sp>
        <p:nvSpPr>
          <p:cNvPr id="36" name="TextBox 35"/>
          <p:cNvSpPr txBox="1"/>
          <p:nvPr/>
        </p:nvSpPr>
        <p:spPr>
          <a:xfrm>
            <a:off x="683568" y="2276872"/>
            <a:ext cx="1584176" cy="400110"/>
          </a:xfrm>
          <a:prstGeom prst="rect">
            <a:avLst/>
          </a:prstGeom>
          <a:noFill/>
        </p:spPr>
        <p:txBody>
          <a:bodyPr wrap="square" rtlCol="0">
            <a:spAutoFit/>
          </a:bodyPr>
          <a:lstStyle/>
          <a:p>
            <a:pPr algn="l" rtl="0"/>
            <a:r>
              <a:rPr lang="en-US" b="1" dirty="0">
                <a:solidFill>
                  <a:srgbClr val="FF0000"/>
                </a:solidFill>
              </a:rPr>
              <a:t> carry bit</a:t>
            </a:r>
          </a:p>
        </p:txBody>
      </p:sp>
      <p:sp>
        <p:nvSpPr>
          <p:cNvPr id="37" name="Line 25"/>
          <p:cNvSpPr>
            <a:spLocks noChangeShapeType="1"/>
          </p:cNvSpPr>
          <p:nvPr/>
        </p:nvSpPr>
        <p:spPr bwMode="auto">
          <a:xfrm>
            <a:off x="1979712" y="2492896"/>
            <a:ext cx="576064" cy="0"/>
          </a:xfrm>
          <a:prstGeom prst="line">
            <a:avLst/>
          </a:prstGeom>
          <a:noFill/>
          <a:ln w="38100">
            <a:solidFill>
              <a:srgbClr val="FF6600"/>
            </a:solidFill>
            <a:round/>
            <a:headEnd/>
            <a:tailEnd type="triangle" w="lg" len="lg"/>
          </a:ln>
          <a:effectLst/>
        </p:spPr>
        <p:txBody>
          <a:bodyPr wrap="square" lIns="0" tIns="0" rIns="0" bIns="0">
            <a:spAutoFit/>
          </a:bodyPr>
          <a:lstStyle/>
          <a:p>
            <a:endParaRPr lang="en-US" dirty="0"/>
          </a:p>
        </p:txBody>
      </p:sp>
    </p:spTree>
    <p:extLst>
      <p:ext uri="{BB962C8B-B14F-4D97-AF65-F5344CB8AC3E}">
        <p14:creationId xmlns:p14="http://schemas.microsoft.com/office/powerpoint/2010/main" val="146327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500" fill="hold"/>
                                        <p:tgtEl>
                                          <p:spTgt spid="105479"/>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105483"/>
                                        </p:tgtEl>
                                        <p:attrNameLst>
                                          <p:attrName>style.color</p:attrName>
                                        </p:attrNameLst>
                                      </p:cBhvr>
                                      <p:to>
                                        <a:schemeClr val="accent2"/>
                                      </p:to>
                                    </p:animClr>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54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498"/>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4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applause.wav"/>
                                        </p:tgtEl>
                                      </p:cMediaNode>
                                    </p:audio>
                                  </p:sub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05499"/>
                                        </p:tgtEl>
                                        <p:attrNameLst>
                                          <p:attrName>style.visibility</p:attrName>
                                        </p:attrNameLst>
                                      </p:cBhvr>
                                      <p:to>
                                        <p:strVal val="visible"/>
                                      </p:to>
                                    </p:set>
                                  </p:childTnLst>
                                </p:cTn>
                              </p:par>
                              <p:par>
                                <p:cTn id="22" presetID="0" presetClass="path" presetSubtype="0" accel="50000" decel="50000" fill="hold" grpId="1" nodeType="withEffect">
                                  <p:stCondLst>
                                    <p:cond delay="0"/>
                                  </p:stCondLst>
                                  <p:childTnLst>
                                    <p:animMotion origin="layout" path="M 0.05903 0.2625 L 2.5E-6 -2.59259E-6 " pathEditMode="relative" rAng="0" ptsTypes="AA">
                                      <p:cBhvr>
                                        <p:cTn id="23" dur="500" fill="hold"/>
                                        <p:tgtEl>
                                          <p:spTgt spid="105499"/>
                                        </p:tgtEl>
                                        <p:attrNameLst>
                                          <p:attrName>ppt_x</p:attrName>
                                          <p:attrName>ppt_y</p:attrName>
                                        </p:attrNameLst>
                                      </p:cBhvr>
                                      <p:rCtr x="-3000" y="-13100"/>
                                    </p:animMotion>
                                  </p:childTnLst>
                                </p:cTn>
                              </p:par>
                            </p:childTnLst>
                          </p:cTn>
                        </p:par>
                        <p:par>
                          <p:cTn id="24" fill="hold">
                            <p:stCondLst>
                              <p:cond delay="500"/>
                            </p:stCondLst>
                            <p:childTnLst>
                              <p:par>
                                <p:cTn id="25" presetID="3" presetClass="emph" presetSubtype="2" fill="hold" grpId="1" nodeType="afterEffect">
                                  <p:stCondLst>
                                    <p:cond delay="0"/>
                                  </p:stCondLst>
                                  <p:childTnLst>
                                    <p:animClr clrSpc="rgb" dir="cw">
                                      <p:cBhvr override="childStyle">
                                        <p:cTn id="26" dur="500" fill="hold"/>
                                        <p:tgtEl>
                                          <p:spTgt spid="105479"/>
                                        </p:tgtEl>
                                        <p:attrNameLst>
                                          <p:attrName>style.color</p:attrName>
                                        </p:attrNameLst>
                                      </p:cBhvr>
                                      <p:to>
                                        <a:schemeClr val="bg2"/>
                                      </p:to>
                                    </p:animClr>
                                  </p:childTnLst>
                                </p:cTn>
                              </p:par>
                              <p:par>
                                <p:cTn id="27" presetID="3" presetClass="emph" presetSubtype="2" fill="hold" grpId="1" nodeType="withEffect">
                                  <p:stCondLst>
                                    <p:cond delay="0"/>
                                  </p:stCondLst>
                                  <p:childTnLst>
                                    <p:animClr clrSpc="rgb" dir="cw">
                                      <p:cBhvr override="childStyle">
                                        <p:cTn id="28" dur="500" fill="hold"/>
                                        <p:tgtEl>
                                          <p:spTgt spid="105483"/>
                                        </p:tgtEl>
                                        <p:attrNameLst>
                                          <p:attrName>style.color</p:attrName>
                                        </p:attrNameLst>
                                      </p:cBhvr>
                                      <p:to>
                                        <a:schemeClr val="bg2"/>
                                      </p:to>
                                    </p:animClr>
                                  </p:childTnLst>
                                </p:cTn>
                              </p:par>
                            </p:childTnLst>
                          </p:cTn>
                        </p:par>
                        <p:par>
                          <p:cTn id="29" fill="hold">
                            <p:stCondLst>
                              <p:cond delay="1000"/>
                            </p:stCondLst>
                            <p:childTnLst>
                              <p:par>
                                <p:cTn id="30" presetID="3" presetClass="emph" presetSubtype="2" fill="hold" grpId="0" nodeType="afterEffect">
                                  <p:stCondLst>
                                    <p:cond delay="0"/>
                                  </p:stCondLst>
                                  <p:childTnLst>
                                    <p:animClr clrSpc="rgb" dir="cw">
                                      <p:cBhvr override="childStyle">
                                        <p:cTn id="31" dur="500" fill="hold"/>
                                        <p:tgtEl>
                                          <p:spTgt spid="105478"/>
                                        </p:tgtEl>
                                        <p:attrNameLst>
                                          <p:attrName>style.color</p:attrName>
                                        </p:attrNameLst>
                                      </p:cBhvr>
                                      <p:to>
                                        <a:schemeClr val="accent2"/>
                                      </p:to>
                                    </p:animClr>
                                  </p:childTnLst>
                                </p:cTn>
                              </p:par>
                              <p:par>
                                <p:cTn id="32" presetID="3" presetClass="emph" presetSubtype="2" fill="hold" grpId="0" nodeType="withEffect">
                                  <p:stCondLst>
                                    <p:cond delay="0"/>
                                  </p:stCondLst>
                                  <p:childTnLst>
                                    <p:animClr clrSpc="rgb" dir="cw">
                                      <p:cBhvr override="childStyle">
                                        <p:cTn id="33" dur="500" fill="hold"/>
                                        <p:tgtEl>
                                          <p:spTgt spid="105484"/>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5491"/>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105500"/>
                                        </p:tgtEl>
                                        <p:attrNameLst>
                                          <p:attrName>style.visibility</p:attrName>
                                        </p:attrNameLst>
                                      </p:cBhvr>
                                      <p:to>
                                        <p:strVal val="visible"/>
                                      </p:to>
                                    </p:set>
                                  </p:childTnLst>
                                </p:cTn>
                              </p:par>
                              <p:par>
                                <p:cTn id="41" presetID="0" presetClass="path" presetSubtype="0" accel="50000" decel="50000" fill="hold" grpId="1" nodeType="withEffect">
                                  <p:stCondLst>
                                    <p:cond delay="0"/>
                                  </p:stCondLst>
                                  <p:childTnLst>
                                    <p:animMotion origin="layout" path="M 0.05903 0.2625 L 2.5E-6 -2.59259E-6 " pathEditMode="relative" rAng="0" ptsTypes="AA">
                                      <p:cBhvr>
                                        <p:cTn id="42" dur="500" fill="hold"/>
                                        <p:tgtEl>
                                          <p:spTgt spid="105500"/>
                                        </p:tgtEl>
                                        <p:attrNameLst>
                                          <p:attrName>ppt_x</p:attrName>
                                          <p:attrName>ppt_y</p:attrName>
                                        </p:attrNameLst>
                                      </p:cBhvr>
                                      <p:rCtr x="-3000" y="-13100"/>
                                    </p:animMotion>
                                  </p:childTnLst>
                                </p:cTn>
                              </p:par>
                            </p:childTnLst>
                          </p:cTn>
                        </p:par>
                        <p:par>
                          <p:cTn id="43" fill="hold">
                            <p:stCondLst>
                              <p:cond delay="500"/>
                            </p:stCondLst>
                            <p:childTnLst>
                              <p:par>
                                <p:cTn id="44" presetID="3" presetClass="emph" presetSubtype="2" fill="hold" grpId="1" nodeType="afterEffect">
                                  <p:stCondLst>
                                    <p:cond delay="0"/>
                                  </p:stCondLst>
                                  <p:childTnLst>
                                    <p:animClr clrSpc="rgb" dir="cw">
                                      <p:cBhvr override="childStyle">
                                        <p:cTn id="45" dur="500" fill="hold"/>
                                        <p:tgtEl>
                                          <p:spTgt spid="105484"/>
                                        </p:tgtEl>
                                        <p:attrNameLst>
                                          <p:attrName>style.color</p:attrName>
                                        </p:attrNameLst>
                                      </p:cBhvr>
                                      <p:to>
                                        <a:schemeClr val="bg2"/>
                                      </p:to>
                                    </p:animClr>
                                  </p:childTnLst>
                                </p:cTn>
                              </p:par>
                              <p:par>
                                <p:cTn id="46" presetID="3" presetClass="emph" presetSubtype="2" fill="hold" grpId="1" nodeType="withEffect">
                                  <p:stCondLst>
                                    <p:cond delay="0"/>
                                  </p:stCondLst>
                                  <p:childTnLst>
                                    <p:animClr clrSpc="rgb" dir="cw">
                                      <p:cBhvr override="childStyle">
                                        <p:cTn id="47" dur="500" fill="hold"/>
                                        <p:tgtEl>
                                          <p:spTgt spid="105478"/>
                                        </p:tgtEl>
                                        <p:attrNameLst>
                                          <p:attrName>style.color</p:attrName>
                                        </p:attrNameLst>
                                      </p:cBhvr>
                                      <p:to>
                                        <a:schemeClr val="bg2"/>
                                      </p:to>
                                    </p:animClr>
                                  </p:childTnLst>
                                </p:cTn>
                              </p:par>
                            </p:childTnLst>
                          </p:cTn>
                        </p:par>
                        <p:par>
                          <p:cTn id="48" fill="hold">
                            <p:stCondLst>
                              <p:cond delay="1000"/>
                            </p:stCondLst>
                            <p:childTnLst>
                              <p:par>
                                <p:cTn id="49" presetID="3" presetClass="emph" presetSubtype="2" fill="hold" grpId="0" nodeType="afterEffect">
                                  <p:stCondLst>
                                    <p:cond delay="0"/>
                                  </p:stCondLst>
                                  <p:childTnLst>
                                    <p:animClr clrSpc="rgb" dir="cw">
                                      <p:cBhvr override="childStyle">
                                        <p:cTn id="50" dur="500" fill="hold"/>
                                        <p:tgtEl>
                                          <p:spTgt spid="105480"/>
                                        </p:tgtEl>
                                        <p:attrNameLst>
                                          <p:attrName>style.color</p:attrName>
                                        </p:attrNameLst>
                                      </p:cBhvr>
                                      <p:to>
                                        <a:schemeClr val="accent2"/>
                                      </p:to>
                                    </p:animClr>
                                  </p:childTnLst>
                                </p:cTn>
                              </p:par>
                              <p:par>
                                <p:cTn id="51" presetID="3" presetClass="emph" presetSubtype="2" fill="hold" grpId="0" nodeType="withEffect">
                                  <p:stCondLst>
                                    <p:cond delay="0"/>
                                  </p:stCondLst>
                                  <p:childTnLst>
                                    <p:animClr clrSpc="rgb" dir="cw">
                                      <p:cBhvr override="childStyle">
                                        <p:cTn id="52" dur="500" fill="hold"/>
                                        <p:tgtEl>
                                          <p:spTgt spid="105485"/>
                                        </p:tgtEl>
                                        <p:attrNameLst>
                                          <p:attrName>style.color</p:attrName>
                                        </p:attrNameLst>
                                      </p:cBhvr>
                                      <p:to>
                                        <a:schemeClr val="accent2"/>
                                      </p:to>
                                    </p:animClr>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5495"/>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105501"/>
                                        </p:tgtEl>
                                        <p:attrNameLst>
                                          <p:attrName>style.visibility</p:attrName>
                                        </p:attrNameLst>
                                      </p:cBhvr>
                                      <p:to>
                                        <p:strVal val="visible"/>
                                      </p:to>
                                    </p:set>
                                  </p:childTnLst>
                                </p:cTn>
                              </p:par>
                              <p:par>
                                <p:cTn id="60" presetID="0" presetClass="path" presetSubtype="0" accel="50000" decel="50000" fill="hold" grpId="1" nodeType="withEffect">
                                  <p:stCondLst>
                                    <p:cond delay="0"/>
                                  </p:stCondLst>
                                  <p:childTnLst>
                                    <p:animMotion origin="layout" path="M 0.05903 0.2625 L 2.5E-6 -2.59259E-6 " pathEditMode="relative" rAng="0" ptsTypes="AA">
                                      <p:cBhvr>
                                        <p:cTn id="61" dur="500" fill="hold"/>
                                        <p:tgtEl>
                                          <p:spTgt spid="105501"/>
                                        </p:tgtEl>
                                        <p:attrNameLst>
                                          <p:attrName>ppt_x</p:attrName>
                                          <p:attrName>ppt_y</p:attrName>
                                        </p:attrNameLst>
                                      </p:cBhvr>
                                      <p:rCtr x="-3000" y="-13100"/>
                                    </p:animMotion>
                                  </p:childTnLst>
                                </p:cTn>
                              </p:par>
                            </p:childTnLst>
                          </p:cTn>
                        </p:par>
                        <p:par>
                          <p:cTn id="62" fill="hold">
                            <p:stCondLst>
                              <p:cond delay="500"/>
                            </p:stCondLst>
                            <p:childTnLst>
                              <p:par>
                                <p:cTn id="63" presetID="3" presetClass="emph" presetSubtype="2" fill="hold" grpId="1" nodeType="afterEffect">
                                  <p:stCondLst>
                                    <p:cond delay="0"/>
                                  </p:stCondLst>
                                  <p:childTnLst>
                                    <p:animClr clrSpc="rgb" dir="cw">
                                      <p:cBhvr override="childStyle">
                                        <p:cTn id="64" dur="500" fill="hold"/>
                                        <p:tgtEl>
                                          <p:spTgt spid="105480"/>
                                        </p:tgtEl>
                                        <p:attrNameLst>
                                          <p:attrName>style.color</p:attrName>
                                        </p:attrNameLst>
                                      </p:cBhvr>
                                      <p:to>
                                        <a:schemeClr val="bg2"/>
                                      </p:to>
                                    </p:animClr>
                                  </p:childTnLst>
                                </p:cTn>
                              </p:par>
                              <p:par>
                                <p:cTn id="65" presetID="3" presetClass="emph" presetSubtype="2" fill="hold" grpId="1" nodeType="withEffect">
                                  <p:stCondLst>
                                    <p:cond delay="0"/>
                                  </p:stCondLst>
                                  <p:childTnLst>
                                    <p:animClr clrSpc="rgb" dir="cw">
                                      <p:cBhvr override="childStyle">
                                        <p:cTn id="66" dur="500" fill="hold"/>
                                        <p:tgtEl>
                                          <p:spTgt spid="105485"/>
                                        </p:tgtEl>
                                        <p:attrNameLst>
                                          <p:attrName>style.color</p:attrName>
                                        </p:attrNameLst>
                                      </p:cBhvr>
                                      <p:to>
                                        <a:schemeClr val="bg2"/>
                                      </p:to>
                                    </p:animClr>
                                  </p:childTnLst>
                                </p:cTn>
                              </p:par>
                            </p:childTnLst>
                          </p:cTn>
                        </p:par>
                        <p:par>
                          <p:cTn id="67" fill="hold">
                            <p:stCondLst>
                              <p:cond delay="1000"/>
                            </p:stCondLst>
                            <p:childTnLst>
                              <p:par>
                                <p:cTn id="68" presetID="3" presetClass="emph" presetSubtype="2" fill="hold" grpId="0" nodeType="afterEffect">
                                  <p:stCondLst>
                                    <p:cond delay="0"/>
                                  </p:stCondLst>
                                  <p:childTnLst>
                                    <p:animClr clrSpc="rgb" dir="cw">
                                      <p:cBhvr override="childStyle">
                                        <p:cTn id="69" dur="500" fill="hold"/>
                                        <p:tgtEl>
                                          <p:spTgt spid="105481"/>
                                        </p:tgtEl>
                                        <p:attrNameLst>
                                          <p:attrName>style.color</p:attrName>
                                        </p:attrNameLst>
                                      </p:cBhvr>
                                      <p:to>
                                        <a:schemeClr val="accent2"/>
                                      </p:to>
                                    </p:animClr>
                                  </p:childTnLst>
                                </p:cTn>
                              </p:par>
                              <p:par>
                                <p:cTn id="70" presetID="3" presetClass="emph" presetSubtype="2" fill="hold" grpId="0" nodeType="withEffect">
                                  <p:stCondLst>
                                    <p:cond delay="0"/>
                                  </p:stCondLst>
                                  <p:childTnLst>
                                    <p:animClr clrSpc="rgb" dir="cw">
                                      <p:cBhvr override="childStyle">
                                        <p:cTn id="71" dur="500" fill="hold"/>
                                        <p:tgtEl>
                                          <p:spTgt spid="105487"/>
                                        </p:tgtEl>
                                        <p:attrNameLst>
                                          <p:attrName>style.color</p:attrName>
                                        </p:attrNameLst>
                                      </p:cBhvr>
                                      <p:to>
                                        <a:schemeClr val="accent2"/>
                                      </p:to>
                                    </p:animClr>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05492"/>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grpId="0" nodeType="afterEffect">
                                  <p:stCondLst>
                                    <p:cond delay="0"/>
                                  </p:stCondLst>
                                  <p:childTnLst>
                                    <p:set>
                                      <p:cBhvr>
                                        <p:cTn id="78" dur="1" fill="hold">
                                          <p:stCondLst>
                                            <p:cond delay="0"/>
                                          </p:stCondLst>
                                        </p:cTn>
                                        <p:tgtEl>
                                          <p:spTgt spid="105502"/>
                                        </p:tgtEl>
                                        <p:attrNameLst>
                                          <p:attrName>style.visibility</p:attrName>
                                        </p:attrNameLst>
                                      </p:cBhvr>
                                      <p:to>
                                        <p:strVal val="visible"/>
                                      </p:to>
                                    </p:set>
                                  </p:childTnLst>
                                </p:cTn>
                              </p:par>
                              <p:par>
                                <p:cTn id="79" presetID="0" presetClass="path" presetSubtype="0" accel="50000" decel="50000" fill="hold" grpId="1" nodeType="withEffect">
                                  <p:stCondLst>
                                    <p:cond delay="0"/>
                                  </p:stCondLst>
                                  <p:childTnLst>
                                    <p:animMotion origin="layout" path="M 0.05903 0.2625 L 2.5E-6 -2.59259E-6 " pathEditMode="relative" rAng="0" ptsTypes="AA">
                                      <p:cBhvr>
                                        <p:cTn id="80" dur="500" fill="hold"/>
                                        <p:tgtEl>
                                          <p:spTgt spid="105502"/>
                                        </p:tgtEl>
                                        <p:attrNameLst>
                                          <p:attrName>ppt_x</p:attrName>
                                          <p:attrName>ppt_y</p:attrName>
                                        </p:attrNameLst>
                                      </p:cBhvr>
                                      <p:rCtr x="-3000" y="-13100"/>
                                    </p:animMotion>
                                  </p:childTnLst>
                                </p:cTn>
                              </p:par>
                            </p:childTnLst>
                          </p:cTn>
                        </p:par>
                        <p:par>
                          <p:cTn id="81" fill="hold">
                            <p:stCondLst>
                              <p:cond delay="500"/>
                            </p:stCondLst>
                            <p:childTnLst>
                              <p:par>
                                <p:cTn id="82" presetID="3" presetClass="emph" presetSubtype="2" fill="hold" grpId="1" nodeType="afterEffect">
                                  <p:stCondLst>
                                    <p:cond delay="0"/>
                                  </p:stCondLst>
                                  <p:childTnLst>
                                    <p:animClr clrSpc="rgb" dir="cw">
                                      <p:cBhvr override="childStyle">
                                        <p:cTn id="83" dur="500" fill="hold"/>
                                        <p:tgtEl>
                                          <p:spTgt spid="105481"/>
                                        </p:tgtEl>
                                        <p:attrNameLst>
                                          <p:attrName>style.color</p:attrName>
                                        </p:attrNameLst>
                                      </p:cBhvr>
                                      <p:to>
                                        <a:schemeClr val="bg2"/>
                                      </p:to>
                                    </p:animClr>
                                  </p:childTnLst>
                                </p:cTn>
                              </p:par>
                              <p:par>
                                <p:cTn id="84" presetID="3" presetClass="emph" presetSubtype="2" fill="hold" grpId="1" nodeType="withEffect">
                                  <p:stCondLst>
                                    <p:cond delay="0"/>
                                  </p:stCondLst>
                                  <p:childTnLst>
                                    <p:animClr clrSpc="rgb" dir="cw">
                                      <p:cBhvr override="childStyle">
                                        <p:cTn id="85" dur="500" fill="hold"/>
                                        <p:tgtEl>
                                          <p:spTgt spid="105487"/>
                                        </p:tgtEl>
                                        <p:attrNameLst>
                                          <p:attrName>style.color</p:attrName>
                                        </p:attrNameLst>
                                      </p:cBhvr>
                                      <p:to>
                                        <a:schemeClr val="bg2"/>
                                      </p:to>
                                    </p:animClr>
                                  </p:childTnLst>
                                </p:cTn>
                              </p:par>
                            </p:childTnLst>
                          </p:cTn>
                        </p:par>
                        <p:par>
                          <p:cTn id="86" fill="hold">
                            <p:stCondLst>
                              <p:cond delay="1000"/>
                            </p:stCondLst>
                            <p:childTnLst>
                              <p:par>
                                <p:cTn id="87" presetID="3" presetClass="emph" presetSubtype="2" fill="hold" grpId="0" nodeType="afterEffect">
                                  <p:stCondLst>
                                    <p:cond delay="0"/>
                                  </p:stCondLst>
                                  <p:childTnLst>
                                    <p:animClr clrSpc="rgb" dir="cw">
                                      <p:cBhvr override="childStyle">
                                        <p:cTn id="88" dur="500" fill="hold"/>
                                        <p:tgtEl>
                                          <p:spTgt spid="105477"/>
                                        </p:tgtEl>
                                        <p:attrNameLst>
                                          <p:attrName>style.color</p:attrName>
                                        </p:attrNameLst>
                                      </p:cBhvr>
                                      <p:to>
                                        <a:schemeClr val="accent2"/>
                                      </p:to>
                                    </p:animClr>
                                  </p:childTnLst>
                                </p:cTn>
                              </p:par>
                              <p:par>
                                <p:cTn id="89" presetID="3" presetClass="emph" presetSubtype="2" fill="hold" grpId="0" nodeType="withEffect">
                                  <p:stCondLst>
                                    <p:cond delay="0"/>
                                  </p:stCondLst>
                                  <p:childTnLst>
                                    <p:animClr clrSpc="rgb" dir="cw">
                                      <p:cBhvr override="childStyle">
                                        <p:cTn id="90" dur="500" fill="hold"/>
                                        <p:tgtEl>
                                          <p:spTgt spid="105486"/>
                                        </p:tgtEl>
                                        <p:attrNameLst>
                                          <p:attrName>style.color</p:attrName>
                                        </p:attrNameLst>
                                      </p:cBhvr>
                                      <p:to>
                                        <a:schemeClr val="accent2"/>
                                      </p:to>
                                    </p:animClr>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5494"/>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grpId="0" nodeType="afterEffect">
                                  <p:stCondLst>
                                    <p:cond delay="0"/>
                                  </p:stCondLst>
                                  <p:childTnLst>
                                    <p:set>
                                      <p:cBhvr>
                                        <p:cTn id="97" dur="1" fill="hold">
                                          <p:stCondLst>
                                            <p:cond delay="0"/>
                                          </p:stCondLst>
                                        </p:cTn>
                                        <p:tgtEl>
                                          <p:spTgt spid="105503"/>
                                        </p:tgtEl>
                                        <p:attrNameLst>
                                          <p:attrName>style.visibility</p:attrName>
                                        </p:attrNameLst>
                                      </p:cBhvr>
                                      <p:to>
                                        <p:strVal val="visible"/>
                                      </p:to>
                                    </p:set>
                                  </p:childTnLst>
                                </p:cTn>
                              </p:par>
                              <p:par>
                                <p:cTn id="98" presetID="0" presetClass="path" presetSubtype="0" accel="50000" decel="50000" fill="hold" grpId="1" nodeType="withEffect">
                                  <p:stCondLst>
                                    <p:cond delay="0"/>
                                  </p:stCondLst>
                                  <p:childTnLst>
                                    <p:animMotion origin="layout" path="M 0.05903 0.2625 L 2.5E-6 -2.59259E-6 " pathEditMode="relative" rAng="0" ptsTypes="AA">
                                      <p:cBhvr>
                                        <p:cTn id="99" dur="500" fill="hold"/>
                                        <p:tgtEl>
                                          <p:spTgt spid="105503"/>
                                        </p:tgtEl>
                                        <p:attrNameLst>
                                          <p:attrName>ppt_x</p:attrName>
                                          <p:attrName>ppt_y</p:attrName>
                                        </p:attrNameLst>
                                      </p:cBhvr>
                                      <p:rCtr x="-3000" y="-13100"/>
                                    </p:animMotion>
                                  </p:childTnLst>
                                </p:cTn>
                              </p:par>
                            </p:childTnLst>
                          </p:cTn>
                        </p:par>
                        <p:par>
                          <p:cTn id="100" fill="hold">
                            <p:stCondLst>
                              <p:cond delay="500"/>
                            </p:stCondLst>
                            <p:childTnLst>
                              <p:par>
                                <p:cTn id="101" presetID="3" presetClass="emph" presetSubtype="2" fill="hold" grpId="1" nodeType="afterEffect">
                                  <p:stCondLst>
                                    <p:cond delay="0"/>
                                  </p:stCondLst>
                                  <p:childTnLst>
                                    <p:animClr clrSpc="rgb" dir="cw">
                                      <p:cBhvr override="childStyle">
                                        <p:cTn id="102" dur="500" fill="hold"/>
                                        <p:tgtEl>
                                          <p:spTgt spid="105477"/>
                                        </p:tgtEl>
                                        <p:attrNameLst>
                                          <p:attrName>style.color</p:attrName>
                                        </p:attrNameLst>
                                      </p:cBhvr>
                                      <p:to>
                                        <a:schemeClr val="bg2"/>
                                      </p:to>
                                    </p:animClr>
                                  </p:childTnLst>
                                </p:cTn>
                              </p:par>
                              <p:par>
                                <p:cTn id="103" presetID="3" presetClass="emph" presetSubtype="2" fill="hold" grpId="1" nodeType="withEffect">
                                  <p:stCondLst>
                                    <p:cond delay="0"/>
                                  </p:stCondLst>
                                  <p:childTnLst>
                                    <p:animClr clrSpc="rgb" dir="cw">
                                      <p:cBhvr override="childStyle">
                                        <p:cTn id="104" dur="500" fill="hold"/>
                                        <p:tgtEl>
                                          <p:spTgt spid="105486"/>
                                        </p:tgtEl>
                                        <p:attrNameLst>
                                          <p:attrName>style.color</p:attrName>
                                        </p:attrNameLst>
                                      </p:cBhvr>
                                      <p:to>
                                        <a:schemeClr val="bg2"/>
                                      </p:to>
                                    </p:animClr>
                                  </p:childTnLst>
                                </p:cTn>
                              </p:par>
                            </p:childTnLst>
                          </p:cTn>
                        </p:par>
                        <p:par>
                          <p:cTn id="105" fill="hold">
                            <p:stCondLst>
                              <p:cond delay="1000"/>
                            </p:stCondLst>
                            <p:childTnLst>
                              <p:par>
                                <p:cTn id="106" presetID="3" presetClass="emph" presetSubtype="2" fill="hold" grpId="0" nodeType="afterEffect">
                                  <p:stCondLst>
                                    <p:cond delay="0"/>
                                  </p:stCondLst>
                                  <p:childTnLst>
                                    <p:animClr clrSpc="rgb" dir="cw">
                                      <p:cBhvr override="childStyle">
                                        <p:cTn id="107" dur="500" fill="hold"/>
                                        <p:tgtEl>
                                          <p:spTgt spid="105482"/>
                                        </p:tgtEl>
                                        <p:attrNameLst>
                                          <p:attrName>style.color</p:attrName>
                                        </p:attrNameLst>
                                      </p:cBhvr>
                                      <p:to>
                                        <a:schemeClr val="accent2"/>
                                      </p:to>
                                    </p:animClr>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105493"/>
                                        </p:tgtEl>
                                        <p:attrNameLst>
                                          <p:attrName>style.visibility</p:attrName>
                                        </p:attrNameLst>
                                      </p:cBhvr>
                                      <p:to>
                                        <p:strVal val="visible"/>
                                      </p:to>
                                    </p:set>
                                  </p:childTnLst>
                                </p:cTn>
                              </p:par>
                            </p:childTnLst>
                          </p:cTn>
                        </p:par>
                        <p:par>
                          <p:cTn id="112" fill="hold">
                            <p:stCondLst>
                              <p:cond delay="0"/>
                            </p:stCondLst>
                            <p:childTnLst>
                              <p:par>
                                <p:cTn id="113" presetID="1" presetClass="entr" presetSubtype="0" fill="hold" grpId="0" nodeType="afterEffect">
                                  <p:stCondLst>
                                    <p:cond delay="0"/>
                                  </p:stCondLst>
                                  <p:childTnLst>
                                    <p:set>
                                      <p:cBhvr>
                                        <p:cTn id="114" dur="1" fill="hold">
                                          <p:stCondLst>
                                            <p:cond delay="0"/>
                                          </p:stCondLst>
                                        </p:cTn>
                                        <p:tgtEl>
                                          <p:spTgt spid="105504"/>
                                        </p:tgtEl>
                                        <p:attrNameLst>
                                          <p:attrName>style.visibility</p:attrName>
                                        </p:attrNameLst>
                                      </p:cBhvr>
                                      <p:to>
                                        <p:strVal val="visible"/>
                                      </p:to>
                                    </p:set>
                                  </p:childTnLst>
                                </p:cTn>
                              </p:par>
                              <p:par>
                                <p:cTn id="115" presetID="0" presetClass="path" presetSubtype="0" accel="50000" decel="50000" fill="hold" grpId="1" nodeType="withEffect">
                                  <p:stCondLst>
                                    <p:cond delay="0"/>
                                  </p:stCondLst>
                                  <p:childTnLst>
                                    <p:animMotion origin="layout" path="M 0.05903 0.2625 L 2.5E-6 -2.59259E-6 " pathEditMode="relative" rAng="0" ptsTypes="AA">
                                      <p:cBhvr>
                                        <p:cTn id="116" dur="500" fill="hold"/>
                                        <p:tgtEl>
                                          <p:spTgt spid="105504"/>
                                        </p:tgtEl>
                                        <p:attrNameLst>
                                          <p:attrName>ppt_x</p:attrName>
                                          <p:attrName>ppt_y</p:attrName>
                                        </p:attrNameLst>
                                      </p:cBhvr>
                                      <p:rCtr x="-3000" y="-13100"/>
                                    </p:animMotion>
                                  </p:childTnLst>
                                </p:cTn>
                              </p:par>
                            </p:childTnLst>
                          </p:cTn>
                        </p:par>
                        <p:par>
                          <p:cTn id="117" fill="hold">
                            <p:stCondLst>
                              <p:cond delay="500"/>
                            </p:stCondLst>
                            <p:childTnLst>
                              <p:par>
                                <p:cTn id="118" presetID="3" presetClass="emph" presetSubtype="2" fill="hold" grpId="1" nodeType="afterEffect">
                                  <p:stCondLst>
                                    <p:cond delay="0"/>
                                  </p:stCondLst>
                                  <p:childTnLst>
                                    <p:animClr clrSpc="rgb" dir="cw">
                                      <p:cBhvr override="childStyle">
                                        <p:cTn id="119" dur="500" fill="hold"/>
                                        <p:tgtEl>
                                          <p:spTgt spid="105482"/>
                                        </p:tgtEl>
                                        <p:attrNameLst>
                                          <p:attrName>style.color</p:attrName>
                                        </p:attrNameLst>
                                      </p:cBhvr>
                                      <p:to>
                                        <a:schemeClr val="bg2"/>
                                      </p:to>
                                    </p:animClr>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05496"/>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05505"/>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105506"/>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p:bldP spid="105477" grpId="1"/>
      <p:bldP spid="105478" grpId="0"/>
      <p:bldP spid="105478" grpId="1"/>
      <p:bldP spid="105479" grpId="0"/>
      <p:bldP spid="105479" grpId="1"/>
      <p:bldP spid="105480" grpId="0"/>
      <p:bldP spid="105480" grpId="1"/>
      <p:bldP spid="105481" grpId="0"/>
      <p:bldP spid="105481" grpId="1"/>
      <p:bldP spid="105482" grpId="0"/>
      <p:bldP spid="105482" grpId="1"/>
      <p:bldP spid="105483" grpId="0"/>
      <p:bldP spid="105483" grpId="1"/>
      <p:bldP spid="105484" grpId="0"/>
      <p:bldP spid="105484" grpId="1"/>
      <p:bldP spid="105485" grpId="0"/>
      <p:bldP spid="105485" grpId="1"/>
      <p:bldP spid="105486" grpId="0"/>
      <p:bldP spid="105486" grpId="1"/>
      <p:bldP spid="105487" grpId="0"/>
      <p:bldP spid="105487" grpId="1"/>
      <p:bldP spid="105490" grpId="0"/>
      <p:bldP spid="105491" grpId="0"/>
      <p:bldP spid="105492" grpId="0"/>
      <p:bldP spid="105493" grpId="0"/>
      <p:bldP spid="105494" grpId="0"/>
      <p:bldP spid="105495" grpId="0"/>
      <p:bldP spid="105496" grpId="0"/>
      <p:bldP spid="105497" grpId="0" animBg="1"/>
      <p:bldP spid="105498" grpId="0"/>
      <p:bldP spid="105499" grpId="0"/>
      <p:bldP spid="105499" grpId="1"/>
      <p:bldP spid="105500" grpId="0"/>
      <p:bldP spid="105500" grpId="1"/>
      <p:bldP spid="105501" grpId="0"/>
      <p:bldP spid="105501" grpId="1"/>
      <p:bldP spid="105502" grpId="0"/>
      <p:bldP spid="105502" grpId="1"/>
      <p:bldP spid="105503" grpId="0"/>
      <p:bldP spid="105503" grpId="1"/>
      <p:bldP spid="105504" grpId="0"/>
      <p:bldP spid="105504" grpId="1"/>
      <p:bldP spid="105505" grpId="0"/>
      <p:bldP spid="105506" grpId="0"/>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411760" y="188640"/>
            <a:ext cx="4474840" cy="882352"/>
          </a:xfrm>
        </p:spPr>
        <p:txBody>
          <a:bodyPr/>
          <a:lstStyle/>
          <a:p>
            <a:pPr algn="ctr"/>
            <a:r>
              <a:rPr lang="en-US" b="1" dirty="0">
                <a:solidFill>
                  <a:srgbClr val="0070C0"/>
                </a:solidFill>
              </a:rPr>
              <a:t>Binary Subtraction</a:t>
            </a:r>
          </a:p>
        </p:txBody>
      </p:sp>
      <p:sp>
        <p:nvSpPr>
          <p:cNvPr id="107523" name="Rectangle 3"/>
          <p:cNvSpPr>
            <a:spLocks noGrp="1" noChangeArrowheads="1"/>
          </p:cNvSpPr>
          <p:nvPr>
            <p:ph type="body" idx="1"/>
          </p:nvPr>
        </p:nvSpPr>
        <p:spPr>
          <a:xfrm>
            <a:off x="307975" y="1295400"/>
            <a:ext cx="8570913" cy="793750"/>
          </a:xfrm>
        </p:spPr>
        <p:txBody>
          <a:bodyPr/>
          <a:lstStyle/>
          <a:p>
            <a:r>
              <a:rPr lang="en-US" dirty="0"/>
              <a:t>Borrow a “Base” when needed</a:t>
            </a:r>
          </a:p>
        </p:txBody>
      </p:sp>
      <p:sp>
        <p:nvSpPr>
          <p:cNvPr id="107524" name="Text Box 4"/>
          <p:cNvSpPr txBox="1">
            <a:spLocks noChangeArrowheads="1"/>
          </p:cNvSpPr>
          <p:nvPr/>
        </p:nvSpPr>
        <p:spPr bwMode="auto">
          <a:xfrm>
            <a:off x="3851275" y="3070225"/>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0</a:t>
            </a:r>
          </a:p>
        </p:txBody>
      </p:sp>
      <p:sp>
        <p:nvSpPr>
          <p:cNvPr id="107525" name="Text Box 5"/>
          <p:cNvSpPr txBox="1">
            <a:spLocks noChangeArrowheads="1"/>
          </p:cNvSpPr>
          <p:nvPr/>
        </p:nvSpPr>
        <p:spPr bwMode="auto">
          <a:xfrm>
            <a:off x="5472113" y="3070225"/>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0</a:t>
            </a:r>
          </a:p>
        </p:txBody>
      </p:sp>
      <p:sp>
        <p:nvSpPr>
          <p:cNvPr id="107526" name="Text Box 6"/>
          <p:cNvSpPr txBox="1">
            <a:spLocks noChangeArrowheads="1"/>
          </p:cNvSpPr>
          <p:nvPr/>
        </p:nvSpPr>
        <p:spPr bwMode="auto">
          <a:xfrm>
            <a:off x="6011863" y="3070225"/>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1</a:t>
            </a:r>
          </a:p>
        </p:txBody>
      </p:sp>
      <p:sp>
        <p:nvSpPr>
          <p:cNvPr id="107527" name="Text Box 7"/>
          <p:cNvSpPr txBox="1">
            <a:spLocks noChangeArrowheads="1"/>
          </p:cNvSpPr>
          <p:nvPr/>
        </p:nvSpPr>
        <p:spPr bwMode="auto">
          <a:xfrm>
            <a:off x="4930775" y="3070225"/>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1</a:t>
            </a:r>
          </a:p>
        </p:txBody>
      </p:sp>
      <p:sp>
        <p:nvSpPr>
          <p:cNvPr id="107528" name="Text Box 8"/>
          <p:cNvSpPr txBox="1">
            <a:spLocks noChangeArrowheads="1"/>
          </p:cNvSpPr>
          <p:nvPr/>
        </p:nvSpPr>
        <p:spPr bwMode="auto">
          <a:xfrm>
            <a:off x="4391025" y="3070225"/>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1</a:t>
            </a:r>
          </a:p>
        </p:txBody>
      </p:sp>
      <p:sp>
        <p:nvSpPr>
          <p:cNvPr id="107529" name="Text Box 9"/>
          <p:cNvSpPr txBox="1">
            <a:spLocks noChangeArrowheads="1"/>
          </p:cNvSpPr>
          <p:nvPr/>
        </p:nvSpPr>
        <p:spPr bwMode="auto">
          <a:xfrm>
            <a:off x="3311525" y="3070225"/>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0</a:t>
            </a:r>
          </a:p>
        </p:txBody>
      </p:sp>
      <p:sp>
        <p:nvSpPr>
          <p:cNvPr id="107530" name="Text Box 10"/>
          <p:cNvSpPr txBox="1">
            <a:spLocks noChangeArrowheads="1"/>
          </p:cNvSpPr>
          <p:nvPr/>
        </p:nvSpPr>
        <p:spPr bwMode="auto">
          <a:xfrm>
            <a:off x="6011863" y="3609975"/>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1</a:t>
            </a:r>
          </a:p>
        </p:txBody>
      </p:sp>
      <p:sp>
        <p:nvSpPr>
          <p:cNvPr id="107531" name="Text Box 11"/>
          <p:cNvSpPr txBox="1">
            <a:spLocks noChangeArrowheads="1"/>
          </p:cNvSpPr>
          <p:nvPr/>
        </p:nvSpPr>
        <p:spPr bwMode="auto">
          <a:xfrm>
            <a:off x="5472113" y="3609975"/>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1</a:t>
            </a:r>
          </a:p>
        </p:txBody>
      </p:sp>
      <p:sp>
        <p:nvSpPr>
          <p:cNvPr id="107532" name="Text Box 12"/>
          <p:cNvSpPr txBox="1">
            <a:spLocks noChangeArrowheads="1"/>
          </p:cNvSpPr>
          <p:nvPr/>
        </p:nvSpPr>
        <p:spPr bwMode="auto">
          <a:xfrm>
            <a:off x="4932363" y="3609975"/>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1</a:t>
            </a:r>
          </a:p>
        </p:txBody>
      </p:sp>
      <p:sp>
        <p:nvSpPr>
          <p:cNvPr id="107533" name="Text Box 13"/>
          <p:cNvSpPr txBox="1">
            <a:spLocks noChangeArrowheads="1"/>
          </p:cNvSpPr>
          <p:nvPr/>
        </p:nvSpPr>
        <p:spPr bwMode="auto">
          <a:xfrm>
            <a:off x="3851275" y="3609975"/>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1</a:t>
            </a:r>
          </a:p>
        </p:txBody>
      </p:sp>
      <p:sp>
        <p:nvSpPr>
          <p:cNvPr id="107534" name="Text Box 14"/>
          <p:cNvSpPr txBox="1">
            <a:spLocks noChangeArrowheads="1"/>
          </p:cNvSpPr>
          <p:nvPr/>
        </p:nvSpPr>
        <p:spPr bwMode="auto">
          <a:xfrm>
            <a:off x="4391025" y="3609975"/>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0</a:t>
            </a:r>
          </a:p>
        </p:txBody>
      </p:sp>
      <p:sp>
        <p:nvSpPr>
          <p:cNvPr id="107535" name="Line 15"/>
          <p:cNvSpPr>
            <a:spLocks noChangeShapeType="1"/>
          </p:cNvSpPr>
          <p:nvPr/>
        </p:nvSpPr>
        <p:spPr bwMode="auto">
          <a:xfrm flipH="1">
            <a:off x="2232025" y="4149725"/>
            <a:ext cx="4319588" cy="0"/>
          </a:xfrm>
          <a:prstGeom prst="line">
            <a:avLst/>
          </a:prstGeom>
          <a:noFill/>
          <a:ln w="38100">
            <a:solidFill>
              <a:srgbClr val="FF9900"/>
            </a:solidFill>
            <a:round/>
            <a:headEnd/>
            <a:tailEnd/>
          </a:ln>
          <a:effectLst/>
        </p:spPr>
        <p:txBody>
          <a:bodyPr lIns="0" tIns="0" rIns="0" bIns="0">
            <a:spAutoFit/>
          </a:bodyPr>
          <a:lstStyle/>
          <a:p>
            <a:endParaRPr lang="en-US" dirty="0"/>
          </a:p>
        </p:txBody>
      </p:sp>
      <p:sp>
        <p:nvSpPr>
          <p:cNvPr id="107536" name="Text Box 16"/>
          <p:cNvSpPr txBox="1">
            <a:spLocks noChangeArrowheads="1"/>
          </p:cNvSpPr>
          <p:nvPr/>
        </p:nvSpPr>
        <p:spPr bwMode="auto">
          <a:xfrm>
            <a:off x="2232025" y="360838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latin typeface="Arial" charset="0"/>
                <a:cs typeface="Arial" charset="0"/>
              </a:rPr>
              <a:t>−</a:t>
            </a:r>
          </a:p>
        </p:txBody>
      </p:sp>
      <p:sp>
        <p:nvSpPr>
          <p:cNvPr id="107537" name="Text Box 17"/>
          <p:cNvSpPr txBox="1">
            <a:spLocks noChangeArrowheads="1"/>
          </p:cNvSpPr>
          <p:nvPr/>
        </p:nvSpPr>
        <p:spPr bwMode="auto">
          <a:xfrm>
            <a:off x="6011863" y="4329113"/>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7538" name="Text Box 18"/>
          <p:cNvSpPr txBox="1">
            <a:spLocks noChangeArrowheads="1"/>
          </p:cNvSpPr>
          <p:nvPr/>
        </p:nvSpPr>
        <p:spPr bwMode="auto">
          <a:xfrm>
            <a:off x="5472113" y="4329113"/>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7539" name="Text Box 19"/>
          <p:cNvSpPr txBox="1">
            <a:spLocks noChangeArrowheads="1"/>
          </p:cNvSpPr>
          <p:nvPr/>
        </p:nvSpPr>
        <p:spPr bwMode="auto">
          <a:xfrm>
            <a:off x="4391025" y="4329113"/>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7540" name="Text Box 20"/>
          <p:cNvSpPr txBox="1">
            <a:spLocks noChangeArrowheads="1"/>
          </p:cNvSpPr>
          <p:nvPr/>
        </p:nvSpPr>
        <p:spPr bwMode="auto">
          <a:xfrm>
            <a:off x="3311525" y="4329113"/>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7541" name="Text Box 21"/>
          <p:cNvSpPr txBox="1">
            <a:spLocks noChangeArrowheads="1"/>
          </p:cNvSpPr>
          <p:nvPr/>
        </p:nvSpPr>
        <p:spPr bwMode="auto">
          <a:xfrm>
            <a:off x="3851275" y="4329113"/>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7542" name="Text Box 22"/>
          <p:cNvSpPr txBox="1">
            <a:spLocks noChangeArrowheads="1"/>
          </p:cNvSpPr>
          <p:nvPr/>
        </p:nvSpPr>
        <p:spPr bwMode="auto">
          <a:xfrm>
            <a:off x="4932363" y="4329113"/>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7543" name="Text Box 23"/>
          <p:cNvSpPr txBox="1">
            <a:spLocks noChangeArrowheads="1"/>
          </p:cNvSpPr>
          <p:nvPr/>
        </p:nvSpPr>
        <p:spPr bwMode="auto">
          <a:xfrm>
            <a:off x="2771775" y="4329113"/>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7544" name="Line 24"/>
          <p:cNvSpPr>
            <a:spLocks noChangeShapeType="1"/>
          </p:cNvSpPr>
          <p:nvPr/>
        </p:nvSpPr>
        <p:spPr bwMode="auto">
          <a:xfrm flipH="1">
            <a:off x="5832475" y="2168525"/>
            <a:ext cx="719138" cy="360363"/>
          </a:xfrm>
          <a:prstGeom prst="line">
            <a:avLst/>
          </a:prstGeom>
          <a:noFill/>
          <a:ln w="38100">
            <a:solidFill>
              <a:srgbClr val="FF6600"/>
            </a:solidFill>
            <a:round/>
            <a:headEnd/>
            <a:tailEnd type="triangle" w="lg" len="lg"/>
          </a:ln>
          <a:effectLst/>
        </p:spPr>
        <p:txBody>
          <a:bodyPr lIns="0" tIns="0" rIns="0" bIns="0">
            <a:spAutoFit/>
          </a:bodyPr>
          <a:lstStyle/>
          <a:p>
            <a:endParaRPr lang="en-US" dirty="0"/>
          </a:p>
        </p:txBody>
      </p:sp>
      <p:sp>
        <p:nvSpPr>
          <p:cNvPr id="107545" name="Text Box 25"/>
          <p:cNvSpPr txBox="1">
            <a:spLocks noChangeArrowheads="1"/>
          </p:cNvSpPr>
          <p:nvPr/>
        </p:nvSpPr>
        <p:spPr bwMode="auto">
          <a:xfrm>
            <a:off x="6732588" y="1989138"/>
            <a:ext cx="1260475" cy="384175"/>
          </a:xfrm>
          <a:prstGeom prst="rect">
            <a:avLst/>
          </a:prstGeom>
          <a:noFill/>
          <a:ln w="12700" algn="ctr">
            <a:noFill/>
            <a:miter lim="800000"/>
            <a:headEnd/>
            <a:tailEnd/>
          </a:ln>
          <a:effectLst/>
        </p:spPr>
        <p:txBody>
          <a:bodyPr lIns="0" tIns="0" rIns="0" bIns="0">
            <a:spAutoFit/>
          </a:bodyPr>
          <a:lstStyle/>
          <a:p>
            <a:pP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 (10)</a:t>
            </a:r>
            <a:r>
              <a:rPr lang="en-US" sz="2800" b="1" i="0" u="none" baseline="-25000" dirty="0">
                <a:solidFill>
                  <a:schemeClr val="tx1"/>
                </a:solidFill>
                <a:cs typeface="Times New Roman" pitchFamily="18" charset="0"/>
              </a:rPr>
              <a:t>2</a:t>
            </a:r>
          </a:p>
        </p:txBody>
      </p:sp>
      <p:sp>
        <p:nvSpPr>
          <p:cNvPr id="107546" name="Text Box 26"/>
          <p:cNvSpPr txBox="1">
            <a:spLocks noChangeArrowheads="1"/>
          </p:cNvSpPr>
          <p:nvPr/>
        </p:nvSpPr>
        <p:spPr bwMode="auto">
          <a:xfrm>
            <a:off x="5472113" y="2528888"/>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FF6600"/>
                </a:solidFill>
                <a:cs typeface="Times New Roman" pitchFamily="18" charset="0"/>
              </a:rPr>
              <a:t>2</a:t>
            </a:r>
          </a:p>
        </p:txBody>
      </p:sp>
      <p:sp>
        <p:nvSpPr>
          <p:cNvPr id="107547" name="Text Box 27"/>
          <p:cNvSpPr txBox="1">
            <a:spLocks noChangeArrowheads="1"/>
          </p:cNvSpPr>
          <p:nvPr/>
        </p:nvSpPr>
        <p:spPr bwMode="auto">
          <a:xfrm>
            <a:off x="4932363" y="1989138"/>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FF6600"/>
                </a:solidFill>
                <a:cs typeface="Times New Roman" pitchFamily="18" charset="0"/>
              </a:rPr>
              <a:t>2</a:t>
            </a:r>
          </a:p>
        </p:txBody>
      </p:sp>
      <p:sp>
        <p:nvSpPr>
          <p:cNvPr id="107548" name="Text Box 28"/>
          <p:cNvSpPr txBox="1">
            <a:spLocks noChangeArrowheads="1"/>
          </p:cNvSpPr>
          <p:nvPr/>
        </p:nvSpPr>
        <p:spPr bwMode="auto">
          <a:xfrm>
            <a:off x="3311525" y="2505075"/>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FF6600"/>
                </a:solidFill>
                <a:cs typeface="Times New Roman" pitchFamily="18" charset="0"/>
              </a:rPr>
              <a:t>2</a:t>
            </a:r>
          </a:p>
        </p:txBody>
      </p:sp>
      <p:sp>
        <p:nvSpPr>
          <p:cNvPr id="107549" name="Text Box 29"/>
          <p:cNvSpPr txBox="1">
            <a:spLocks noChangeArrowheads="1"/>
          </p:cNvSpPr>
          <p:nvPr/>
        </p:nvSpPr>
        <p:spPr bwMode="auto">
          <a:xfrm>
            <a:off x="3851275" y="252888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FF6600"/>
                </a:solidFill>
                <a:cs typeface="Times New Roman" pitchFamily="18" charset="0"/>
              </a:rPr>
              <a:t>2</a:t>
            </a:r>
          </a:p>
        </p:txBody>
      </p:sp>
      <p:sp>
        <p:nvSpPr>
          <p:cNvPr id="107550" name="Text Box 30"/>
          <p:cNvSpPr txBox="1">
            <a:spLocks noChangeArrowheads="1"/>
          </p:cNvSpPr>
          <p:nvPr/>
        </p:nvSpPr>
        <p:spPr bwMode="auto">
          <a:xfrm>
            <a:off x="2771775" y="306863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1</a:t>
            </a:r>
          </a:p>
        </p:txBody>
      </p:sp>
      <p:sp>
        <p:nvSpPr>
          <p:cNvPr id="107551" name="Line 31"/>
          <p:cNvSpPr>
            <a:spLocks noChangeShapeType="1"/>
          </p:cNvSpPr>
          <p:nvPr/>
        </p:nvSpPr>
        <p:spPr bwMode="auto">
          <a:xfrm flipV="1">
            <a:off x="4932363" y="3159125"/>
            <a:ext cx="360362" cy="180975"/>
          </a:xfrm>
          <a:prstGeom prst="line">
            <a:avLst/>
          </a:prstGeom>
          <a:noFill/>
          <a:ln w="28575">
            <a:solidFill>
              <a:schemeClr val="accent1"/>
            </a:solidFill>
            <a:round/>
            <a:headEnd/>
            <a:tailEnd/>
          </a:ln>
          <a:effectLst/>
        </p:spPr>
        <p:txBody>
          <a:bodyPr lIns="0" tIns="0" rIns="0" bIns="0">
            <a:spAutoFit/>
          </a:bodyPr>
          <a:lstStyle/>
          <a:p>
            <a:endParaRPr lang="en-US" dirty="0">
              <a:solidFill>
                <a:srgbClr val="00B0F0"/>
              </a:solidFill>
            </a:endParaRPr>
          </a:p>
        </p:txBody>
      </p:sp>
      <p:sp>
        <p:nvSpPr>
          <p:cNvPr id="107552" name="Line 32"/>
          <p:cNvSpPr>
            <a:spLocks noChangeShapeType="1"/>
          </p:cNvSpPr>
          <p:nvPr/>
        </p:nvSpPr>
        <p:spPr bwMode="auto">
          <a:xfrm flipV="1">
            <a:off x="4392613" y="3157538"/>
            <a:ext cx="360362" cy="180975"/>
          </a:xfrm>
          <a:prstGeom prst="line">
            <a:avLst/>
          </a:prstGeom>
          <a:noFill/>
          <a:ln w="28575">
            <a:solidFill>
              <a:schemeClr val="accent1"/>
            </a:solidFill>
            <a:round/>
            <a:headEnd/>
            <a:tailEnd/>
          </a:ln>
          <a:effectLst/>
        </p:spPr>
        <p:txBody>
          <a:bodyPr lIns="0" tIns="0" rIns="0" bIns="0">
            <a:spAutoFit/>
          </a:bodyPr>
          <a:lstStyle/>
          <a:p>
            <a:endParaRPr lang="en-US" dirty="0">
              <a:solidFill>
                <a:srgbClr val="00B0F0"/>
              </a:solidFill>
            </a:endParaRPr>
          </a:p>
        </p:txBody>
      </p:sp>
      <p:sp>
        <p:nvSpPr>
          <p:cNvPr id="107553" name="Text Box 33"/>
          <p:cNvSpPr txBox="1">
            <a:spLocks noChangeArrowheads="1"/>
          </p:cNvSpPr>
          <p:nvPr/>
        </p:nvSpPr>
        <p:spPr bwMode="auto">
          <a:xfrm>
            <a:off x="4932363" y="2528888"/>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0</a:t>
            </a:r>
          </a:p>
        </p:txBody>
      </p:sp>
      <p:sp>
        <p:nvSpPr>
          <p:cNvPr id="107554" name="Text Box 34"/>
          <p:cNvSpPr txBox="1">
            <a:spLocks noChangeArrowheads="1"/>
          </p:cNvSpPr>
          <p:nvPr/>
        </p:nvSpPr>
        <p:spPr bwMode="auto">
          <a:xfrm>
            <a:off x="4392613" y="2528888"/>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0</a:t>
            </a:r>
          </a:p>
        </p:txBody>
      </p:sp>
      <p:sp>
        <p:nvSpPr>
          <p:cNvPr id="107555" name="Line 35"/>
          <p:cNvSpPr>
            <a:spLocks noChangeShapeType="1"/>
          </p:cNvSpPr>
          <p:nvPr/>
        </p:nvSpPr>
        <p:spPr bwMode="auto">
          <a:xfrm flipV="1">
            <a:off x="2771775" y="3151188"/>
            <a:ext cx="360363" cy="180975"/>
          </a:xfrm>
          <a:prstGeom prst="line">
            <a:avLst/>
          </a:prstGeom>
          <a:noFill/>
          <a:ln w="28575">
            <a:solidFill>
              <a:schemeClr val="accent1"/>
            </a:solidFill>
            <a:round/>
            <a:headEnd/>
            <a:tailEnd/>
          </a:ln>
          <a:effectLst/>
        </p:spPr>
        <p:txBody>
          <a:bodyPr lIns="0" tIns="0" rIns="0" bIns="0">
            <a:spAutoFit/>
          </a:bodyPr>
          <a:lstStyle/>
          <a:p>
            <a:endParaRPr lang="en-US" dirty="0">
              <a:solidFill>
                <a:srgbClr val="00B0F0"/>
              </a:solidFill>
            </a:endParaRPr>
          </a:p>
        </p:txBody>
      </p:sp>
      <p:sp>
        <p:nvSpPr>
          <p:cNvPr id="107556" name="Text Box 36"/>
          <p:cNvSpPr txBox="1">
            <a:spLocks noChangeArrowheads="1"/>
          </p:cNvSpPr>
          <p:nvPr/>
        </p:nvSpPr>
        <p:spPr bwMode="auto">
          <a:xfrm>
            <a:off x="2771775" y="252888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0</a:t>
            </a:r>
          </a:p>
        </p:txBody>
      </p:sp>
      <p:sp>
        <p:nvSpPr>
          <p:cNvPr id="107557" name="Line 37"/>
          <p:cNvSpPr>
            <a:spLocks noChangeShapeType="1"/>
          </p:cNvSpPr>
          <p:nvPr/>
        </p:nvSpPr>
        <p:spPr bwMode="auto">
          <a:xfrm flipV="1">
            <a:off x="3235325" y="2605088"/>
            <a:ext cx="539750" cy="179387"/>
          </a:xfrm>
          <a:prstGeom prst="line">
            <a:avLst/>
          </a:prstGeom>
          <a:noFill/>
          <a:ln w="28575">
            <a:solidFill>
              <a:schemeClr val="accent1"/>
            </a:solidFill>
            <a:round/>
            <a:headEnd/>
            <a:tailEnd/>
          </a:ln>
          <a:effectLst/>
        </p:spPr>
        <p:txBody>
          <a:bodyPr lIns="0" tIns="0" rIns="0" bIns="0">
            <a:spAutoFit/>
          </a:bodyPr>
          <a:lstStyle/>
          <a:p>
            <a:endParaRPr lang="en-US" dirty="0"/>
          </a:p>
        </p:txBody>
      </p:sp>
      <p:sp>
        <p:nvSpPr>
          <p:cNvPr id="107558" name="Text Box 38"/>
          <p:cNvSpPr txBox="1">
            <a:spLocks noChangeArrowheads="1"/>
          </p:cNvSpPr>
          <p:nvPr/>
        </p:nvSpPr>
        <p:spPr bwMode="auto">
          <a:xfrm>
            <a:off x="3311525" y="198913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1</a:t>
            </a:r>
          </a:p>
        </p:txBody>
      </p:sp>
      <p:sp>
        <p:nvSpPr>
          <p:cNvPr id="107560" name="Text Box 40"/>
          <p:cNvSpPr txBox="1">
            <a:spLocks noChangeArrowheads="1"/>
          </p:cNvSpPr>
          <p:nvPr/>
        </p:nvSpPr>
        <p:spPr bwMode="auto">
          <a:xfrm>
            <a:off x="6732588" y="3068638"/>
            <a:ext cx="863600" cy="979487"/>
          </a:xfrm>
          <a:prstGeom prst="rect">
            <a:avLst/>
          </a:prstGeom>
          <a:noFill/>
          <a:ln w="9525" algn="ctr">
            <a:noFill/>
            <a:miter lim="800000"/>
            <a:headEnd/>
            <a:tailEnd/>
          </a:ln>
          <a:effectLst/>
        </p:spPr>
        <p:txBody>
          <a:bodyPr anchorCtr="1">
            <a:spAutoFit/>
          </a:bodyPr>
          <a:lstStyle/>
          <a:p>
            <a:pPr eaLnBrk="0" hangingPunct="0">
              <a:lnSpc>
                <a:spcPct val="87000"/>
              </a:lnSpc>
              <a:spcBef>
                <a:spcPct val="50000"/>
              </a:spcBef>
            </a:pPr>
            <a:r>
              <a:rPr lang="en-US" sz="2400" b="1" i="0" u="none" dirty="0">
                <a:solidFill>
                  <a:schemeClr val="tx1"/>
                </a:solidFill>
                <a:cs typeface="Times New Roman" pitchFamily="18" charset="0"/>
              </a:rPr>
              <a:t>= 77</a:t>
            </a:r>
          </a:p>
          <a:p>
            <a:pPr eaLnBrk="0" hangingPunct="0">
              <a:lnSpc>
                <a:spcPct val="87000"/>
              </a:lnSpc>
              <a:spcBef>
                <a:spcPct val="50000"/>
              </a:spcBef>
            </a:pPr>
            <a:endParaRPr lang="en-US" sz="800" i="0" u="none" dirty="0">
              <a:solidFill>
                <a:schemeClr val="tx1"/>
              </a:solidFill>
              <a:cs typeface="Times New Roman" pitchFamily="18" charset="0"/>
            </a:endParaRPr>
          </a:p>
          <a:p>
            <a:pPr eaLnBrk="0" hangingPunct="0">
              <a:lnSpc>
                <a:spcPct val="80000"/>
              </a:lnSpc>
              <a:spcBef>
                <a:spcPct val="30000"/>
              </a:spcBef>
            </a:pPr>
            <a:r>
              <a:rPr lang="en-US" sz="2400" b="1" i="0" u="none" dirty="0">
                <a:solidFill>
                  <a:schemeClr val="tx1"/>
                </a:solidFill>
                <a:cs typeface="Times New Roman" pitchFamily="18" charset="0"/>
              </a:rPr>
              <a:t>= 23</a:t>
            </a:r>
          </a:p>
        </p:txBody>
      </p:sp>
      <p:sp>
        <p:nvSpPr>
          <p:cNvPr id="107561" name="Text Box 41"/>
          <p:cNvSpPr txBox="1">
            <a:spLocks noChangeArrowheads="1"/>
          </p:cNvSpPr>
          <p:nvPr/>
        </p:nvSpPr>
        <p:spPr bwMode="auto">
          <a:xfrm>
            <a:off x="6732588" y="4329113"/>
            <a:ext cx="863600" cy="409575"/>
          </a:xfrm>
          <a:prstGeom prst="rect">
            <a:avLst/>
          </a:prstGeom>
          <a:noFill/>
          <a:ln w="9525" algn="ctr">
            <a:noFill/>
            <a:miter lim="800000"/>
            <a:headEnd/>
            <a:tailEnd/>
          </a:ln>
          <a:effectLst/>
        </p:spPr>
        <p:txBody>
          <a:bodyPr anchorCtr="1">
            <a:spAutoFit/>
          </a:bodyPr>
          <a:lstStyle/>
          <a:p>
            <a:pPr eaLnBrk="0" hangingPunct="0">
              <a:lnSpc>
                <a:spcPct val="87000"/>
              </a:lnSpc>
              <a:spcBef>
                <a:spcPct val="50000"/>
              </a:spcBef>
            </a:pPr>
            <a:r>
              <a:rPr lang="en-US" sz="2400" b="1" i="0" u="none" dirty="0">
                <a:solidFill>
                  <a:schemeClr val="tx1"/>
                </a:solidFill>
                <a:cs typeface="Times New Roman" pitchFamily="18" charset="0"/>
              </a:rPr>
              <a:t>= 54</a:t>
            </a:r>
          </a:p>
        </p:txBody>
      </p:sp>
      <p:sp>
        <p:nvSpPr>
          <p:cNvPr id="42" name="Slide Number Placeholder 41"/>
          <p:cNvSpPr>
            <a:spLocks noGrp="1"/>
          </p:cNvSpPr>
          <p:nvPr>
            <p:ph type="sldNum" sz="quarter" idx="12"/>
          </p:nvPr>
        </p:nvSpPr>
        <p:spPr/>
        <p:txBody>
          <a:bodyPr/>
          <a:lstStyle/>
          <a:p>
            <a:pPr>
              <a:defRPr/>
            </a:pPr>
            <a:fld id="{C59B1905-D088-4D62-B2CA-6692254A56A0}" type="slidenum">
              <a:rPr lang="ar-SA" smtClean="0"/>
              <a:pPr>
                <a:defRPr/>
              </a:pPr>
              <a:t>23</a:t>
            </a:fld>
            <a:endParaRPr lang="en-GB" dirty="0"/>
          </a:p>
        </p:txBody>
      </p:sp>
    </p:spTree>
    <p:extLst>
      <p:ext uri="{BB962C8B-B14F-4D97-AF65-F5344CB8AC3E}">
        <p14:creationId xmlns:p14="http://schemas.microsoft.com/office/powerpoint/2010/main" val="19230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500" fill="hold"/>
                                        <p:tgtEl>
                                          <p:spTgt spid="107526"/>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107530"/>
                                        </p:tgtEl>
                                        <p:attrNameLst>
                                          <p:attrName>style.color</p:attrName>
                                        </p:attrNameLst>
                                      </p:cBhvr>
                                      <p:to>
                                        <a:schemeClr val="accent2"/>
                                      </p:to>
                                    </p:animClr>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7537"/>
                                        </p:tgtEl>
                                        <p:attrNameLst>
                                          <p:attrName>style.visibility</p:attrName>
                                        </p:attrNameLst>
                                      </p:cBhvr>
                                      <p:to>
                                        <p:strVal val="visible"/>
                                      </p:to>
                                    </p:set>
                                  </p:childTnLst>
                                </p:cTn>
                              </p:par>
                              <p:par>
                                <p:cTn id="13" presetID="3" presetClass="emph" presetSubtype="2" fill="hold" grpId="1" nodeType="withEffect">
                                  <p:stCondLst>
                                    <p:cond delay="0"/>
                                  </p:stCondLst>
                                  <p:childTnLst>
                                    <p:animClr clrSpc="rgb" dir="cw">
                                      <p:cBhvr override="childStyle">
                                        <p:cTn id="14" dur="500" fill="hold"/>
                                        <p:tgtEl>
                                          <p:spTgt spid="107526"/>
                                        </p:tgtEl>
                                        <p:attrNameLst>
                                          <p:attrName>style.color</p:attrName>
                                        </p:attrNameLst>
                                      </p:cBhvr>
                                      <p:to>
                                        <a:schemeClr val="bg2"/>
                                      </p:to>
                                    </p:animClr>
                                  </p:childTnLst>
                                </p:cTn>
                              </p:par>
                              <p:par>
                                <p:cTn id="15" presetID="3" presetClass="emph" presetSubtype="2" fill="hold" grpId="1" nodeType="withEffect">
                                  <p:stCondLst>
                                    <p:cond delay="0"/>
                                  </p:stCondLst>
                                  <p:childTnLst>
                                    <p:animClr clrSpc="rgb" dir="cw">
                                      <p:cBhvr override="childStyle">
                                        <p:cTn id="16" dur="500" fill="hold"/>
                                        <p:tgtEl>
                                          <p:spTgt spid="107530"/>
                                        </p:tgtEl>
                                        <p:attrNameLst>
                                          <p:attrName>style.color</p:attrName>
                                        </p:attrNameLst>
                                      </p:cBhvr>
                                      <p:to>
                                        <a:schemeClr val="bg2"/>
                                      </p:to>
                                    </p:animClr>
                                  </p:childTnLst>
                                </p:cTn>
                              </p:par>
                            </p:childTnLst>
                          </p:cTn>
                        </p:par>
                        <p:par>
                          <p:cTn id="17" fill="hold">
                            <p:stCondLst>
                              <p:cond delay="500"/>
                            </p:stCondLst>
                            <p:childTnLst>
                              <p:par>
                                <p:cTn id="18" presetID="3" presetClass="emph" presetSubtype="2" fill="hold" grpId="0" nodeType="afterEffect">
                                  <p:stCondLst>
                                    <p:cond delay="0"/>
                                  </p:stCondLst>
                                  <p:childTnLst>
                                    <p:animClr clrSpc="rgb" dir="cw">
                                      <p:cBhvr override="childStyle">
                                        <p:cTn id="19" dur="500" fill="hold"/>
                                        <p:tgtEl>
                                          <p:spTgt spid="107525"/>
                                        </p:tgtEl>
                                        <p:attrNameLst>
                                          <p:attrName>style.color</p:attrName>
                                        </p:attrNameLst>
                                      </p:cBhvr>
                                      <p:to>
                                        <a:schemeClr val="accent2"/>
                                      </p:to>
                                    </p:animClr>
                                  </p:childTnLst>
                                </p:cTn>
                              </p:par>
                              <p:par>
                                <p:cTn id="20" presetID="3" presetClass="emph" presetSubtype="2" fill="hold" grpId="0" nodeType="withEffect">
                                  <p:stCondLst>
                                    <p:cond delay="0"/>
                                  </p:stCondLst>
                                  <p:childTnLst>
                                    <p:animClr clrSpc="rgb" dir="cw">
                                      <p:cBhvr override="childStyle">
                                        <p:cTn id="21" dur="500" fill="hold"/>
                                        <p:tgtEl>
                                          <p:spTgt spid="107531"/>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755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755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7546"/>
                                        </p:tgtEl>
                                        <p:attrNameLst>
                                          <p:attrName>style.visibility</p:attrName>
                                        </p:attrNameLst>
                                      </p:cBhvr>
                                      <p:to>
                                        <p:strVal val="visible"/>
                                      </p:to>
                                    </p:set>
                                  </p:childTnLst>
                                </p:cTn>
                              </p:par>
                              <p:par>
                                <p:cTn id="30" presetID="0" presetClass="path" presetSubtype="0" accel="50000" decel="50000" fill="hold" grpId="1" nodeType="withEffect">
                                  <p:stCondLst>
                                    <p:cond delay="0"/>
                                  </p:stCondLst>
                                  <p:childTnLst>
                                    <p:animMotion origin="layout" path="M -0.05903 0.07708 L 4.44444E-6 7.40741E-7 " pathEditMode="relative" rAng="0" ptsTypes="AA">
                                      <p:cBhvr>
                                        <p:cTn id="31" dur="500" fill="hold"/>
                                        <p:tgtEl>
                                          <p:spTgt spid="107546"/>
                                        </p:tgtEl>
                                        <p:attrNameLst>
                                          <p:attrName>ppt_x</p:attrName>
                                          <p:attrName>ppt_y</p:attrName>
                                        </p:attrNameLst>
                                      </p:cBhvr>
                                      <p:rCtr x="3000" y="-3900"/>
                                    </p:animMotion>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075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75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7538"/>
                                        </p:tgtEl>
                                        <p:attrNameLst>
                                          <p:attrName>style.visibility</p:attrName>
                                        </p:attrNameLst>
                                      </p:cBhvr>
                                      <p:to>
                                        <p:strVal val="visible"/>
                                      </p:to>
                                    </p:set>
                                  </p:childTnLst>
                                </p:cTn>
                              </p:par>
                              <p:par>
                                <p:cTn id="41" presetID="3" presetClass="emph" presetSubtype="2" fill="hold" grpId="1" nodeType="withEffect">
                                  <p:stCondLst>
                                    <p:cond delay="0"/>
                                  </p:stCondLst>
                                  <p:childTnLst>
                                    <p:animClr clrSpc="rgb" dir="cw">
                                      <p:cBhvr override="childStyle">
                                        <p:cTn id="42" dur="500" fill="hold"/>
                                        <p:tgtEl>
                                          <p:spTgt spid="107525"/>
                                        </p:tgtEl>
                                        <p:attrNameLst>
                                          <p:attrName>style.color</p:attrName>
                                        </p:attrNameLst>
                                      </p:cBhvr>
                                      <p:to>
                                        <a:schemeClr val="bg2"/>
                                      </p:to>
                                    </p:animClr>
                                  </p:childTnLst>
                                </p:cTn>
                              </p:par>
                              <p:par>
                                <p:cTn id="43" presetID="3" presetClass="emph" presetSubtype="2" fill="hold" grpId="1" nodeType="withEffect">
                                  <p:stCondLst>
                                    <p:cond delay="0"/>
                                  </p:stCondLst>
                                  <p:childTnLst>
                                    <p:animClr clrSpc="rgb" dir="cw">
                                      <p:cBhvr override="childStyle">
                                        <p:cTn id="44" dur="500" fill="hold"/>
                                        <p:tgtEl>
                                          <p:spTgt spid="107531"/>
                                        </p:tgtEl>
                                        <p:attrNameLst>
                                          <p:attrName>style.color</p:attrName>
                                        </p:attrNameLst>
                                      </p:cBhvr>
                                      <p:to>
                                        <a:schemeClr val="bg2"/>
                                      </p:to>
                                    </p:animClr>
                                  </p:childTnLst>
                                </p:cTn>
                              </p:par>
                            </p:childTnLst>
                          </p:cTn>
                        </p:par>
                        <p:par>
                          <p:cTn id="45" fill="hold">
                            <p:stCondLst>
                              <p:cond delay="500"/>
                            </p:stCondLst>
                            <p:childTnLst>
                              <p:par>
                                <p:cTn id="46" presetID="3" presetClass="emph" presetSubtype="2" fill="hold" grpId="1" nodeType="afterEffect">
                                  <p:stCondLst>
                                    <p:cond delay="0"/>
                                  </p:stCondLst>
                                  <p:childTnLst>
                                    <p:animClr clrSpc="rgb" dir="cw">
                                      <p:cBhvr override="childStyle">
                                        <p:cTn id="47" dur="500" fill="hold"/>
                                        <p:tgtEl>
                                          <p:spTgt spid="107553"/>
                                        </p:tgtEl>
                                        <p:attrNameLst>
                                          <p:attrName>style.color</p:attrName>
                                        </p:attrNameLst>
                                      </p:cBhvr>
                                      <p:to>
                                        <a:schemeClr val="accent2"/>
                                      </p:to>
                                    </p:animClr>
                                  </p:childTnLst>
                                </p:cTn>
                              </p:par>
                              <p:par>
                                <p:cTn id="48" presetID="3" presetClass="emph" presetSubtype="2" fill="hold" grpId="0" nodeType="withEffect">
                                  <p:stCondLst>
                                    <p:cond delay="0"/>
                                  </p:stCondLst>
                                  <p:childTnLst>
                                    <p:animClr clrSpc="rgb" dir="cw">
                                      <p:cBhvr override="childStyle">
                                        <p:cTn id="49" dur="500" fill="hold"/>
                                        <p:tgtEl>
                                          <p:spTgt spid="107532"/>
                                        </p:tgtEl>
                                        <p:attrNameLst>
                                          <p:attrName>style.color</p:attrName>
                                        </p:attrNameLst>
                                      </p:cBhvr>
                                      <p:to>
                                        <a:schemeClr val="accent2"/>
                                      </p:to>
                                    </p:animClr>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07552"/>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0755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07547"/>
                                        </p:tgtEl>
                                        <p:attrNameLst>
                                          <p:attrName>style.visibility</p:attrName>
                                        </p:attrNameLst>
                                      </p:cBhvr>
                                      <p:to>
                                        <p:strVal val="visible"/>
                                      </p:to>
                                    </p:set>
                                  </p:childTnLst>
                                </p:cTn>
                              </p:par>
                              <p:par>
                                <p:cTn id="58" presetID="0" presetClass="path" presetSubtype="0" accel="50000" decel="50000" fill="hold" grpId="1" nodeType="withEffect">
                                  <p:stCondLst>
                                    <p:cond delay="0"/>
                                  </p:stCondLst>
                                  <p:childTnLst>
                                    <p:animMotion origin="layout" path="M -0.05903 0.15578 L 2.22222E-6 4.44444E-6 " pathEditMode="relative" rAng="0" ptsTypes="AA">
                                      <p:cBhvr>
                                        <p:cTn id="59" dur="500" fill="hold"/>
                                        <p:tgtEl>
                                          <p:spTgt spid="107547"/>
                                        </p:tgtEl>
                                        <p:attrNameLst>
                                          <p:attrName>ppt_x</p:attrName>
                                          <p:attrName>ppt_y</p:attrName>
                                        </p:attrNameLst>
                                      </p:cBhvr>
                                      <p:rCtr x="3000" y="-7800"/>
                                    </p:animMotion>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07542"/>
                                        </p:tgtEl>
                                        <p:attrNameLst>
                                          <p:attrName>style.visibility</p:attrName>
                                        </p:attrNameLst>
                                      </p:cBhvr>
                                      <p:to>
                                        <p:strVal val="visible"/>
                                      </p:to>
                                    </p:set>
                                  </p:childTnLst>
                                </p:cTn>
                              </p:par>
                              <p:par>
                                <p:cTn id="64" presetID="3" presetClass="emph" presetSubtype="2" fill="hold" grpId="2" nodeType="withEffect">
                                  <p:stCondLst>
                                    <p:cond delay="0"/>
                                  </p:stCondLst>
                                  <p:childTnLst>
                                    <p:animClr clrSpc="rgb" dir="cw">
                                      <p:cBhvr override="childStyle">
                                        <p:cTn id="65" dur="500" fill="hold"/>
                                        <p:tgtEl>
                                          <p:spTgt spid="107553"/>
                                        </p:tgtEl>
                                        <p:attrNameLst>
                                          <p:attrName>style.color</p:attrName>
                                        </p:attrNameLst>
                                      </p:cBhvr>
                                      <p:to>
                                        <a:schemeClr val="bg2"/>
                                      </p:to>
                                    </p:animClr>
                                  </p:childTnLst>
                                </p:cTn>
                              </p:par>
                              <p:par>
                                <p:cTn id="66" presetID="3" presetClass="emph" presetSubtype="2" fill="hold" grpId="1" nodeType="withEffect">
                                  <p:stCondLst>
                                    <p:cond delay="0"/>
                                  </p:stCondLst>
                                  <p:childTnLst>
                                    <p:animClr clrSpc="rgb" dir="cw">
                                      <p:cBhvr override="childStyle">
                                        <p:cTn id="67" dur="500" fill="hold"/>
                                        <p:tgtEl>
                                          <p:spTgt spid="107532"/>
                                        </p:tgtEl>
                                        <p:attrNameLst>
                                          <p:attrName>style.color</p:attrName>
                                        </p:attrNameLst>
                                      </p:cBhvr>
                                      <p:to>
                                        <a:schemeClr val="bg2"/>
                                      </p:to>
                                    </p:animClr>
                                  </p:childTnLst>
                                </p:cTn>
                              </p:par>
                            </p:childTnLst>
                          </p:cTn>
                        </p:par>
                        <p:par>
                          <p:cTn id="68" fill="hold">
                            <p:stCondLst>
                              <p:cond delay="500"/>
                            </p:stCondLst>
                            <p:childTnLst>
                              <p:par>
                                <p:cTn id="69" presetID="3" presetClass="emph" presetSubtype="2" fill="hold" grpId="1" nodeType="afterEffect">
                                  <p:stCondLst>
                                    <p:cond delay="0"/>
                                  </p:stCondLst>
                                  <p:childTnLst>
                                    <p:animClr clrSpc="rgb" dir="cw">
                                      <p:cBhvr override="childStyle">
                                        <p:cTn id="70" dur="500" fill="hold"/>
                                        <p:tgtEl>
                                          <p:spTgt spid="107554"/>
                                        </p:tgtEl>
                                        <p:attrNameLst>
                                          <p:attrName>style.color</p:attrName>
                                        </p:attrNameLst>
                                      </p:cBhvr>
                                      <p:to>
                                        <a:schemeClr val="accent2"/>
                                      </p:to>
                                    </p:animClr>
                                  </p:childTnLst>
                                </p:cTn>
                              </p:par>
                              <p:par>
                                <p:cTn id="71" presetID="3" presetClass="emph" presetSubtype="2" fill="hold" grpId="0" nodeType="withEffect">
                                  <p:stCondLst>
                                    <p:cond delay="0"/>
                                  </p:stCondLst>
                                  <p:childTnLst>
                                    <p:animClr clrSpc="rgb" dir="cw">
                                      <p:cBhvr override="childStyle">
                                        <p:cTn id="72" dur="500" fill="hold"/>
                                        <p:tgtEl>
                                          <p:spTgt spid="107534"/>
                                        </p:tgtEl>
                                        <p:attrNameLst>
                                          <p:attrName>style.color</p:attrName>
                                        </p:attrNameLst>
                                      </p:cBhvr>
                                      <p:to>
                                        <a:schemeClr val="accent2"/>
                                      </p:to>
                                    </p:animClr>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7539"/>
                                        </p:tgtEl>
                                        <p:attrNameLst>
                                          <p:attrName>style.visibility</p:attrName>
                                        </p:attrNameLst>
                                      </p:cBhvr>
                                      <p:to>
                                        <p:strVal val="visible"/>
                                      </p:to>
                                    </p:set>
                                  </p:childTnLst>
                                </p:cTn>
                              </p:par>
                              <p:par>
                                <p:cTn id="77" presetID="3" presetClass="emph" presetSubtype="2" fill="hold" grpId="2" nodeType="withEffect">
                                  <p:stCondLst>
                                    <p:cond delay="0"/>
                                  </p:stCondLst>
                                  <p:childTnLst>
                                    <p:animClr clrSpc="rgb" dir="cw">
                                      <p:cBhvr override="childStyle">
                                        <p:cTn id="78" dur="500" fill="hold"/>
                                        <p:tgtEl>
                                          <p:spTgt spid="107554"/>
                                        </p:tgtEl>
                                        <p:attrNameLst>
                                          <p:attrName>style.color</p:attrName>
                                        </p:attrNameLst>
                                      </p:cBhvr>
                                      <p:to>
                                        <a:schemeClr val="bg2"/>
                                      </p:to>
                                    </p:animClr>
                                  </p:childTnLst>
                                </p:cTn>
                              </p:par>
                              <p:par>
                                <p:cTn id="79" presetID="3" presetClass="emph" presetSubtype="2" fill="hold" grpId="1" nodeType="withEffect">
                                  <p:stCondLst>
                                    <p:cond delay="0"/>
                                  </p:stCondLst>
                                  <p:childTnLst>
                                    <p:animClr clrSpc="rgb" dir="cw">
                                      <p:cBhvr override="childStyle">
                                        <p:cTn id="80" dur="500" fill="hold"/>
                                        <p:tgtEl>
                                          <p:spTgt spid="107534"/>
                                        </p:tgtEl>
                                        <p:attrNameLst>
                                          <p:attrName>style.color</p:attrName>
                                        </p:attrNameLst>
                                      </p:cBhvr>
                                      <p:to>
                                        <a:schemeClr val="bg2"/>
                                      </p:to>
                                    </p:animClr>
                                  </p:childTnLst>
                                </p:cTn>
                              </p:par>
                            </p:childTnLst>
                          </p:cTn>
                        </p:par>
                        <p:par>
                          <p:cTn id="81" fill="hold">
                            <p:stCondLst>
                              <p:cond delay="500"/>
                            </p:stCondLst>
                            <p:childTnLst>
                              <p:par>
                                <p:cTn id="82" presetID="3" presetClass="emph" presetSubtype="2" fill="hold" grpId="0" nodeType="afterEffect">
                                  <p:stCondLst>
                                    <p:cond delay="0"/>
                                  </p:stCondLst>
                                  <p:childTnLst>
                                    <p:animClr clrSpc="rgb" dir="cw">
                                      <p:cBhvr override="childStyle">
                                        <p:cTn id="83" dur="500" fill="hold"/>
                                        <p:tgtEl>
                                          <p:spTgt spid="107524"/>
                                        </p:tgtEl>
                                        <p:attrNameLst>
                                          <p:attrName>style.color</p:attrName>
                                        </p:attrNameLst>
                                      </p:cBhvr>
                                      <p:to>
                                        <a:schemeClr val="accent2"/>
                                      </p:to>
                                    </p:animClr>
                                  </p:childTnLst>
                                </p:cTn>
                              </p:par>
                              <p:par>
                                <p:cTn id="84" presetID="3" presetClass="emph" presetSubtype="2" fill="hold" grpId="0" nodeType="withEffect">
                                  <p:stCondLst>
                                    <p:cond delay="0"/>
                                  </p:stCondLst>
                                  <p:childTnLst>
                                    <p:animClr clrSpc="rgb" dir="cw">
                                      <p:cBhvr override="childStyle">
                                        <p:cTn id="85" dur="500" fill="hold"/>
                                        <p:tgtEl>
                                          <p:spTgt spid="107533"/>
                                        </p:tgtEl>
                                        <p:attrNameLst>
                                          <p:attrName>style.color</p:attrName>
                                        </p:attrNameLst>
                                      </p:cBhvr>
                                      <p:to>
                                        <a:schemeClr val="accent2"/>
                                      </p:to>
                                    </p:animClr>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07555"/>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07556"/>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07548"/>
                                        </p:tgtEl>
                                        <p:attrNameLst>
                                          <p:attrName>style.visibility</p:attrName>
                                        </p:attrNameLst>
                                      </p:cBhvr>
                                      <p:to>
                                        <p:strVal val="visible"/>
                                      </p:to>
                                    </p:set>
                                  </p:childTnLst>
                                </p:cTn>
                              </p:par>
                              <p:par>
                                <p:cTn id="94" presetID="0" presetClass="path" presetSubtype="0" accel="50000" decel="50000" fill="hold" grpId="1" nodeType="withEffect">
                                  <p:stCondLst>
                                    <p:cond delay="0"/>
                                  </p:stCondLst>
                                  <p:childTnLst>
                                    <p:animMotion origin="layout" path="M -0.05903 0.08055 L -8.33333E-7 2.96296E-6 " pathEditMode="relative" rAng="0" ptsTypes="AA">
                                      <p:cBhvr>
                                        <p:cTn id="95" dur="500" fill="hold"/>
                                        <p:tgtEl>
                                          <p:spTgt spid="107548"/>
                                        </p:tgtEl>
                                        <p:attrNameLst>
                                          <p:attrName>ppt_x</p:attrName>
                                          <p:attrName>ppt_y</p:attrName>
                                        </p:attrNameLst>
                                      </p:cBhvr>
                                      <p:rCtr x="3000" y="-4000"/>
                                    </p:animMotion>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07557"/>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07558"/>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07549"/>
                                        </p:tgtEl>
                                        <p:attrNameLst>
                                          <p:attrName>style.visibility</p:attrName>
                                        </p:attrNameLst>
                                      </p:cBhvr>
                                      <p:to>
                                        <p:strVal val="visible"/>
                                      </p:to>
                                    </p:set>
                                  </p:childTnLst>
                                </p:cTn>
                              </p:par>
                              <p:par>
                                <p:cTn id="104" presetID="0" presetClass="path" presetSubtype="0" accel="50000" decel="50000" fill="hold" grpId="1" nodeType="withEffect">
                                  <p:stCondLst>
                                    <p:cond delay="0"/>
                                  </p:stCondLst>
                                  <p:childTnLst>
                                    <p:animMotion origin="layout" path="M -0.05903 -0.00347 L -0.00017 -0.00162 " pathEditMode="relative" rAng="0" ptsTypes="AA">
                                      <p:cBhvr>
                                        <p:cTn id="105" dur="500" fill="hold"/>
                                        <p:tgtEl>
                                          <p:spTgt spid="107549"/>
                                        </p:tgtEl>
                                        <p:attrNameLst>
                                          <p:attrName>ppt_x</p:attrName>
                                          <p:attrName>ppt_y</p:attrName>
                                        </p:attrNameLst>
                                      </p:cBhvr>
                                      <p:rCtr x="2900" y="100"/>
                                    </p:animMotion>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07541"/>
                                        </p:tgtEl>
                                        <p:attrNameLst>
                                          <p:attrName>style.visibility</p:attrName>
                                        </p:attrNameLst>
                                      </p:cBhvr>
                                      <p:to>
                                        <p:strVal val="visible"/>
                                      </p:to>
                                    </p:set>
                                  </p:childTnLst>
                                </p:cTn>
                              </p:par>
                              <p:par>
                                <p:cTn id="110" presetID="3" presetClass="emph" presetSubtype="2" fill="hold" grpId="1" nodeType="withEffect">
                                  <p:stCondLst>
                                    <p:cond delay="0"/>
                                  </p:stCondLst>
                                  <p:childTnLst>
                                    <p:animClr clrSpc="rgb" dir="cw">
                                      <p:cBhvr override="childStyle">
                                        <p:cTn id="111" dur="500" fill="hold"/>
                                        <p:tgtEl>
                                          <p:spTgt spid="107524"/>
                                        </p:tgtEl>
                                        <p:attrNameLst>
                                          <p:attrName>style.color</p:attrName>
                                        </p:attrNameLst>
                                      </p:cBhvr>
                                      <p:to>
                                        <a:schemeClr val="bg2"/>
                                      </p:to>
                                    </p:animClr>
                                  </p:childTnLst>
                                </p:cTn>
                              </p:par>
                              <p:par>
                                <p:cTn id="112" presetID="3" presetClass="emph" presetSubtype="2" fill="hold" grpId="1" nodeType="withEffect">
                                  <p:stCondLst>
                                    <p:cond delay="0"/>
                                  </p:stCondLst>
                                  <p:childTnLst>
                                    <p:animClr clrSpc="rgb" dir="cw">
                                      <p:cBhvr override="childStyle">
                                        <p:cTn id="113" dur="500" fill="hold"/>
                                        <p:tgtEl>
                                          <p:spTgt spid="107533"/>
                                        </p:tgtEl>
                                        <p:attrNameLst>
                                          <p:attrName>style.color</p:attrName>
                                        </p:attrNameLst>
                                      </p:cBhvr>
                                      <p:to>
                                        <a:schemeClr val="bg2"/>
                                      </p:to>
                                    </p:animClr>
                                  </p:childTnLst>
                                </p:cTn>
                              </p:par>
                            </p:childTnLst>
                          </p:cTn>
                        </p:par>
                        <p:par>
                          <p:cTn id="114" fill="hold">
                            <p:stCondLst>
                              <p:cond delay="500"/>
                            </p:stCondLst>
                            <p:childTnLst>
                              <p:par>
                                <p:cTn id="115" presetID="3" presetClass="emph" presetSubtype="2" fill="hold" grpId="1" nodeType="afterEffect">
                                  <p:stCondLst>
                                    <p:cond delay="0"/>
                                  </p:stCondLst>
                                  <p:childTnLst>
                                    <p:animClr clrSpc="rgb" dir="cw">
                                      <p:cBhvr override="childStyle">
                                        <p:cTn id="116" dur="500" fill="hold"/>
                                        <p:tgtEl>
                                          <p:spTgt spid="107558"/>
                                        </p:tgtEl>
                                        <p:attrNameLst>
                                          <p:attrName>style.color</p:attrName>
                                        </p:attrNameLst>
                                      </p:cBhvr>
                                      <p:to>
                                        <a:schemeClr val="accent2"/>
                                      </p:to>
                                    </p:animClr>
                                  </p:childTnLst>
                                </p:cTn>
                              </p:par>
                              <p:par>
                                <p:cTn id="117" presetID="3" presetClass="emph" presetSubtype="2" fill="hold" grpId="0" nodeType="withEffect">
                                  <p:stCondLst>
                                    <p:cond delay="0"/>
                                  </p:stCondLst>
                                  <p:childTnLst>
                                    <p:animClr clrSpc="rgb" dir="cw">
                                      <p:cBhvr override="childStyle">
                                        <p:cTn id="118" dur="500" fill="hold"/>
                                        <p:tgtEl>
                                          <p:spTgt spid="107529"/>
                                        </p:tgtEl>
                                        <p:attrNameLst>
                                          <p:attrName>style.color</p:attrName>
                                        </p:attrNameLst>
                                      </p:cBhvr>
                                      <p:to>
                                        <a:schemeClr val="accent2"/>
                                      </p:to>
                                    </p:animClr>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07540"/>
                                        </p:tgtEl>
                                        <p:attrNameLst>
                                          <p:attrName>style.visibility</p:attrName>
                                        </p:attrNameLst>
                                      </p:cBhvr>
                                      <p:to>
                                        <p:strVal val="visible"/>
                                      </p:to>
                                    </p:set>
                                  </p:childTnLst>
                                </p:cTn>
                              </p:par>
                              <p:par>
                                <p:cTn id="123" presetID="3" presetClass="emph" presetSubtype="2" fill="hold" grpId="2" nodeType="withEffect">
                                  <p:stCondLst>
                                    <p:cond delay="0"/>
                                  </p:stCondLst>
                                  <p:childTnLst>
                                    <p:animClr clrSpc="rgb" dir="cw">
                                      <p:cBhvr override="childStyle">
                                        <p:cTn id="124" dur="500" fill="hold"/>
                                        <p:tgtEl>
                                          <p:spTgt spid="107558"/>
                                        </p:tgtEl>
                                        <p:attrNameLst>
                                          <p:attrName>style.color</p:attrName>
                                        </p:attrNameLst>
                                      </p:cBhvr>
                                      <p:to>
                                        <a:schemeClr val="bg2"/>
                                      </p:to>
                                    </p:animClr>
                                  </p:childTnLst>
                                </p:cTn>
                              </p:par>
                              <p:par>
                                <p:cTn id="125" presetID="3" presetClass="emph" presetSubtype="2" fill="hold" grpId="1" nodeType="withEffect">
                                  <p:stCondLst>
                                    <p:cond delay="0"/>
                                  </p:stCondLst>
                                  <p:childTnLst>
                                    <p:animClr clrSpc="rgb" dir="cw">
                                      <p:cBhvr override="childStyle">
                                        <p:cTn id="126" dur="500" fill="hold"/>
                                        <p:tgtEl>
                                          <p:spTgt spid="107529"/>
                                        </p:tgtEl>
                                        <p:attrNameLst>
                                          <p:attrName>style.color</p:attrName>
                                        </p:attrNameLst>
                                      </p:cBhvr>
                                      <p:to>
                                        <a:schemeClr val="bg2"/>
                                      </p:to>
                                    </p:animClr>
                                  </p:childTnLst>
                                </p:cTn>
                              </p:par>
                            </p:childTnLst>
                          </p:cTn>
                        </p:par>
                        <p:par>
                          <p:cTn id="127" fill="hold">
                            <p:stCondLst>
                              <p:cond delay="500"/>
                            </p:stCondLst>
                            <p:childTnLst>
                              <p:par>
                                <p:cTn id="128" presetID="3" presetClass="emph" presetSubtype="2" fill="hold" grpId="0" nodeType="afterEffect">
                                  <p:stCondLst>
                                    <p:cond delay="0"/>
                                  </p:stCondLst>
                                  <p:childTnLst>
                                    <p:animClr clrSpc="rgb" dir="cw">
                                      <p:cBhvr override="childStyle">
                                        <p:cTn id="129" dur="500" fill="hold"/>
                                        <p:tgtEl>
                                          <p:spTgt spid="107550"/>
                                        </p:tgtEl>
                                        <p:attrNameLst>
                                          <p:attrName>style.color</p:attrName>
                                        </p:attrNameLst>
                                      </p:cBhvr>
                                      <p:to>
                                        <a:schemeClr val="accent2"/>
                                      </p:to>
                                    </p:animClr>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107543"/>
                                        </p:tgtEl>
                                        <p:attrNameLst>
                                          <p:attrName>style.visibility</p:attrName>
                                        </p:attrNameLst>
                                      </p:cBhvr>
                                      <p:to>
                                        <p:strVal val="visible"/>
                                      </p:to>
                                    </p:set>
                                  </p:childTnLst>
                                </p:cTn>
                              </p:par>
                              <p:par>
                                <p:cTn id="134" presetID="3" presetClass="emph" presetSubtype="2" fill="hold" grpId="1" nodeType="withEffect">
                                  <p:stCondLst>
                                    <p:cond delay="0"/>
                                  </p:stCondLst>
                                  <p:childTnLst>
                                    <p:animClr clrSpc="rgb" dir="cw">
                                      <p:cBhvr override="childStyle">
                                        <p:cTn id="135" dur="500" fill="hold"/>
                                        <p:tgtEl>
                                          <p:spTgt spid="107550"/>
                                        </p:tgtEl>
                                        <p:attrNameLst>
                                          <p:attrName>style.color</p:attrName>
                                        </p:attrNameLst>
                                      </p:cBhvr>
                                      <p:to>
                                        <a:schemeClr val="bg2"/>
                                      </p:to>
                                    </p:animClr>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107560"/>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107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p:bldP spid="107524" grpId="1"/>
      <p:bldP spid="107525" grpId="0"/>
      <p:bldP spid="107525" grpId="1"/>
      <p:bldP spid="107526" grpId="0"/>
      <p:bldP spid="107526" grpId="1"/>
      <p:bldP spid="107529" grpId="0"/>
      <p:bldP spid="107529" grpId="1"/>
      <p:bldP spid="107530" grpId="0"/>
      <p:bldP spid="107530" grpId="1"/>
      <p:bldP spid="107531" grpId="0"/>
      <p:bldP spid="107531" grpId="1"/>
      <p:bldP spid="107532" grpId="0"/>
      <p:bldP spid="107532" grpId="1"/>
      <p:bldP spid="107533" grpId="0"/>
      <p:bldP spid="107533" grpId="1"/>
      <p:bldP spid="107534" grpId="0"/>
      <p:bldP spid="107534" grpId="1"/>
      <p:bldP spid="107537" grpId="0"/>
      <p:bldP spid="107538" grpId="0"/>
      <p:bldP spid="107539" grpId="0"/>
      <p:bldP spid="107540" grpId="0"/>
      <p:bldP spid="107541" grpId="0"/>
      <p:bldP spid="107542" grpId="0"/>
      <p:bldP spid="107543" grpId="0"/>
      <p:bldP spid="107544" grpId="0" animBg="1"/>
      <p:bldP spid="107545" grpId="0"/>
      <p:bldP spid="107546" grpId="0"/>
      <p:bldP spid="107546" grpId="1"/>
      <p:bldP spid="107547" grpId="0"/>
      <p:bldP spid="107547" grpId="1"/>
      <p:bldP spid="107548" grpId="0"/>
      <p:bldP spid="107548" grpId="1"/>
      <p:bldP spid="107549" grpId="0"/>
      <p:bldP spid="107549" grpId="1"/>
      <p:bldP spid="107550" grpId="0"/>
      <p:bldP spid="107550" grpId="1"/>
      <p:bldP spid="107551" grpId="0" animBg="1"/>
      <p:bldP spid="107552" grpId="0" animBg="1"/>
      <p:bldP spid="107553" grpId="0"/>
      <p:bldP spid="107553" grpId="1"/>
      <p:bldP spid="107553" grpId="2"/>
      <p:bldP spid="107554" grpId="0"/>
      <p:bldP spid="107554" grpId="1"/>
      <p:bldP spid="107554" grpId="2"/>
      <p:bldP spid="107555" grpId="0" animBg="1"/>
      <p:bldP spid="107556" grpId="0"/>
      <p:bldP spid="107557" grpId="0" animBg="1"/>
      <p:bldP spid="107558" grpId="0"/>
      <p:bldP spid="107558" grpId="1"/>
      <p:bldP spid="107558" grpId="2"/>
      <p:bldP spid="107560" grpId="0"/>
      <p:bldP spid="1075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339752" y="188640"/>
            <a:ext cx="4906888" cy="882352"/>
          </a:xfrm>
        </p:spPr>
        <p:txBody>
          <a:bodyPr/>
          <a:lstStyle/>
          <a:p>
            <a:pPr algn="ctr"/>
            <a:r>
              <a:rPr lang="en-US" b="1" dirty="0">
                <a:solidFill>
                  <a:srgbClr val="0070C0"/>
                </a:solidFill>
              </a:rPr>
              <a:t>Binary Multiplication</a:t>
            </a:r>
          </a:p>
        </p:txBody>
      </p:sp>
      <p:sp>
        <p:nvSpPr>
          <p:cNvPr id="108547" name="Rectangle 3"/>
          <p:cNvSpPr>
            <a:spLocks noGrp="1" noChangeArrowheads="1"/>
          </p:cNvSpPr>
          <p:nvPr>
            <p:ph type="body" idx="1"/>
          </p:nvPr>
        </p:nvSpPr>
        <p:spPr>
          <a:xfrm>
            <a:off x="307975" y="1295400"/>
            <a:ext cx="8570913" cy="793750"/>
          </a:xfrm>
        </p:spPr>
        <p:txBody>
          <a:bodyPr/>
          <a:lstStyle/>
          <a:p>
            <a:r>
              <a:rPr lang="en-US" dirty="0"/>
              <a:t>Bit by bit</a:t>
            </a:r>
          </a:p>
        </p:txBody>
      </p:sp>
      <p:sp>
        <p:nvSpPr>
          <p:cNvPr id="108549" name="Text Box 5"/>
          <p:cNvSpPr txBox="1">
            <a:spLocks noChangeArrowheads="1"/>
          </p:cNvSpPr>
          <p:nvPr/>
        </p:nvSpPr>
        <p:spPr bwMode="auto">
          <a:xfrm>
            <a:off x="5111750" y="198913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8550" name="Text Box 6"/>
          <p:cNvSpPr txBox="1">
            <a:spLocks noChangeArrowheads="1"/>
          </p:cNvSpPr>
          <p:nvPr/>
        </p:nvSpPr>
        <p:spPr bwMode="auto">
          <a:xfrm>
            <a:off x="4572000" y="198913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8551" name="Text Box 7"/>
          <p:cNvSpPr txBox="1">
            <a:spLocks noChangeArrowheads="1"/>
          </p:cNvSpPr>
          <p:nvPr/>
        </p:nvSpPr>
        <p:spPr bwMode="auto">
          <a:xfrm>
            <a:off x="5651500" y="198913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8552" name="Text Box 8"/>
          <p:cNvSpPr txBox="1">
            <a:spLocks noChangeArrowheads="1"/>
          </p:cNvSpPr>
          <p:nvPr/>
        </p:nvSpPr>
        <p:spPr bwMode="auto">
          <a:xfrm>
            <a:off x="6192838" y="1989138"/>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8553" name="Text Box 9"/>
          <p:cNvSpPr txBox="1">
            <a:spLocks noChangeArrowheads="1"/>
          </p:cNvSpPr>
          <p:nvPr/>
        </p:nvSpPr>
        <p:spPr bwMode="auto">
          <a:xfrm>
            <a:off x="6732588" y="1989138"/>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8554" name="Text Box 10"/>
          <p:cNvSpPr txBox="1">
            <a:spLocks noChangeArrowheads="1"/>
          </p:cNvSpPr>
          <p:nvPr/>
        </p:nvSpPr>
        <p:spPr bwMode="auto">
          <a:xfrm>
            <a:off x="5651500" y="252888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0</a:t>
            </a:r>
          </a:p>
        </p:txBody>
      </p:sp>
      <p:sp>
        <p:nvSpPr>
          <p:cNvPr id="108555" name="Text Box 11"/>
          <p:cNvSpPr txBox="1">
            <a:spLocks noChangeArrowheads="1"/>
          </p:cNvSpPr>
          <p:nvPr/>
        </p:nvSpPr>
        <p:spPr bwMode="auto">
          <a:xfrm>
            <a:off x="5111750" y="252888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1</a:t>
            </a:r>
          </a:p>
        </p:txBody>
      </p:sp>
      <p:sp>
        <p:nvSpPr>
          <p:cNvPr id="108556" name="Text Box 12"/>
          <p:cNvSpPr txBox="1">
            <a:spLocks noChangeArrowheads="1"/>
          </p:cNvSpPr>
          <p:nvPr/>
        </p:nvSpPr>
        <p:spPr bwMode="auto">
          <a:xfrm>
            <a:off x="6191250" y="252888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1</a:t>
            </a:r>
          </a:p>
        </p:txBody>
      </p:sp>
      <p:sp>
        <p:nvSpPr>
          <p:cNvPr id="108557" name="Text Box 13"/>
          <p:cNvSpPr txBox="1">
            <a:spLocks noChangeArrowheads="1"/>
          </p:cNvSpPr>
          <p:nvPr/>
        </p:nvSpPr>
        <p:spPr bwMode="auto">
          <a:xfrm>
            <a:off x="6732588" y="2528888"/>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rgbClr val="00B0F0"/>
                </a:solidFill>
                <a:cs typeface="Times New Roman" pitchFamily="18" charset="0"/>
              </a:rPr>
              <a:t>0</a:t>
            </a:r>
          </a:p>
        </p:txBody>
      </p:sp>
      <p:sp>
        <p:nvSpPr>
          <p:cNvPr id="108558" name="Line 14"/>
          <p:cNvSpPr>
            <a:spLocks noChangeShapeType="1"/>
          </p:cNvSpPr>
          <p:nvPr/>
        </p:nvSpPr>
        <p:spPr bwMode="auto">
          <a:xfrm flipH="1">
            <a:off x="2771775" y="3068638"/>
            <a:ext cx="4319588" cy="0"/>
          </a:xfrm>
          <a:prstGeom prst="line">
            <a:avLst/>
          </a:prstGeom>
          <a:noFill/>
          <a:ln w="38100">
            <a:solidFill>
              <a:srgbClr val="FF9900"/>
            </a:solidFill>
            <a:round/>
            <a:headEnd/>
            <a:tailEnd/>
          </a:ln>
          <a:effectLst/>
        </p:spPr>
        <p:txBody>
          <a:bodyPr lIns="0" tIns="0" rIns="0" bIns="0">
            <a:spAutoFit/>
          </a:bodyPr>
          <a:lstStyle/>
          <a:p>
            <a:endParaRPr lang="en-US" dirty="0"/>
          </a:p>
        </p:txBody>
      </p:sp>
      <p:sp>
        <p:nvSpPr>
          <p:cNvPr id="108559" name="Text Box 15"/>
          <p:cNvSpPr txBox="1">
            <a:spLocks noChangeArrowheads="1"/>
          </p:cNvSpPr>
          <p:nvPr/>
        </p:nvSpPr>
        <p:spPr bwMode="auto">
          <a:xfrm>
            <a:off x="5111750" y="3224213"/>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8560" name="Text Box 16"/>
          <p:cNvSpPr txBox="1">
            <a:spLocks noChangeArrowheads="1"/>
          </p:cNvSpPr>
          <p:nvPr/>
        </p:nvSpPr>
        <p:spPr bwMode="auto">
          <a:xfrm>
            <a:off x="4572000" y="3224213"/>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8561" name="Text Box 17"/>
          <p:cNvSpPr txBox="1">
            <a:spLocks noChangeArrowheads="1"/>
          </p:cNvSpPr>
          <p:nvPr/>
        </p:nvSpPr>
        <p:spPr bwMode="auto">
          <a:xfrm>
            <a:off x="5651500" y="3224213"/>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8562" name="Text Box 18"/>
          <p:cNvSpPr txBox="1">
            <a:spLocks noChangeArrowheads="1"/>
          </p:cNvSpPr>
          <p:nvPr/>
        </p:nvSpPr>
        <p:spPr bwMode="auto">
          <a:xfrm>
            <a:off x="6192838" y="3224213"/>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8563" name="Text Box 19"/>
          <p:cNvSpPr txBox="1">
            <a:spLocks noChangeArrowheads="1"/>
          </p:cNvSpPr>
          <p:nvPr/>
        </p:nvSpPr>
        <p:spPr bwMode="auto">
          <a:xfrm>
            <a:off x="6732588" y="3224213"/>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8564" name="Text Box 20"/>
          <p:cNvSpPr txBox="1">
            <a:spLocks noChangeArrowheads="1"/>
          </p:cNvSpPr>
          <p:nvPr/>
        </p:nvSpPr>
        <p:spPr bwMode="auto">
          <a:xfrm>
            <a:off x="4572000" y="3765550"/>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8565" name="Text Box 21"/>
          <p:cNvSpPr txBox="1">
            <a:spLocks noChangeArrowheads="1"/>
          </p:cNvSpPr>
          <p:nvPr/>
        </p:nvSpPr>
        <p:spPr bwMode="auto">
          <a:xfrm>
            <a:off x="4032250" y="3765550"/>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8566" name="Text Box 22"/>
          <p:cNvSpPr txBox="1">
            <a:spLocks noChangeArrowheads="1"/>
          </p:cNvSpPr>
          <p:nvPr/>
        </p:nvSpPr>
        <p:spPr bwMode="auto">
          <a:xfrm>
            <a:off x="5111750" y="3765550"/>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8567" name="Text Box 23"/>
          <p:cNvSpPr txBox="1">
            <a:spLocks noChangeArrowheads="1"/>
          </p:cNvSpPr>
          <p:nvPr/>
        </p:nvSpPr>
        <p:spPr bwMode="auto">
          <a:xfrm>
            <a:off x="5653088" y="3765550"/>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8568" name="Text Box 24"/>
          <p:cNvSpPr txBox="1">
            <a:spLocks noChangeArrowheads="1"/>
          </p:cNvSpPr>
          <p:nvPr/>
        </p:nvSpPr>
        <p:spPr bwMode="auto">
          <a:xfrm>
            <a:off x="6192838" y="3765550"/>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8569" name="Text Box 25"/>
          <p:cNvSpPr txBox="1">
            <a:spLocks noChangeArrowheads="1"/>
          </p:cNvSpPr>
          <p:nvPr/>
        </p:nvSpPr>
        <p:spPr bwMode="auto">
          <a:xfrm>
            <a:off x="3490913" y="4868863"/>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8570" name="Text Box 26"/>
          <p:cNvSpPr txBox="1">
            <a:spLocks noChangeArrowheads="1"/>
          </p:cNvSpPr>
          <p:nvPr/>
        </p:nvSpPr>
        <p:spPr bwMode="auto">
          <a:xfrm>
            <a:off x="2951163" y="4868863"/>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8571" name="Text Box 27"/>
          <p:cNvSpPr txBox="1">
            <a:spLocks noChangeArrowheads="1"/>
          </p:cNvSpPr>
          <p:nvPr/>
        </p:nvSpPr>
        <p:spPr bwMode="auto">
          <a:xfrm>
            <a:off x="4030663" y="4868863"/>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8572" name="Text Box 28"/>
          <p:cNvSpPr txBox="1">
            <a:spLocks noChangeArrowheads="1"/>
          </p:cNvSpPr>
          <p:nvPr/>
        </p:nvSpPr>
        <p:spPr bwMode="auto">
          <a:xfrm>
            <a:off x="4572000" y="4868863"/>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8573" name="Text Box 29"/>
          <p:cNvSpPr txBox="1">
            <a:spLocks noChangeArrowheads="1"/>
          </p:cNvSpPr>
          <p:nvPr/>
        </p:nvSpPr>
        <p:spPr bwMode="auto">
          <a:xfrm>
            <a:off x="5111750" y="4868863"/>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8574" name="Text Box 30"/>
          <p:cNvSpPr txBox="1">
            <a:spLocks noChangeArrowheads="1"/>
          </p:cNvSpPr>
          <p:nvPr/>
        </p:nvSpPr>
        <p:spPr bwMode="auto">
          <a:xfrm>
            <a:off x="4572000" y="4305300"/>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8575" name="Text Box 31"/>
          <p:cNvSpPr txBox="1">
            <a:spLocks noChangeArrowheads="1"/>
          </p:cNvSpPr>
          <p:nvPr/>
        </p:nvSpPr>
        <p:spPr bwMode="auto">
          <a:xfrm>
            <a:off x="5111750" y="4329113"/>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8576" name="Text Box 32"/>
          <p:cNvSpPr txBox="1">
            <a:spLocks noChangeArrowheads="1"/>
          </p:cNvSpPr>
          <p:nvPr/>
        </p:nvSpPr>
        <p:spPr bwMode="auto">
          <a:xfrm>
            <a:off x="5651500" y="4329113"/>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8577" name="Text Box 33"/>
          <p:cNvSpPr txBox="1">
            <a:spLocks noChangeArrowheads="1"/>
          </p:cNvSpPr>
          <p:nvPr/>
        </p:nvSpPr>
        <p:spPr bwMode="auto">
          <a:xfrm>
            <a:off x="4032250" y="4329113"/>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8578" name="Text Box 34"/>
          <p:cNvSpPr txBox="1">
            <a:spLocks noChangeArrowheads="1"/>
          </p:cNvSpPr>
          <p:nvPr/>
        </p:nvSpPr>
        <p:spPr bwMode="auto">
          <a:xfrm>
            <a:off x="3492500" y="4329113"/>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8579" name="Line 35"/>
          <p:cNvSpPr>
            <a:spLocks noChangeShapeType="1"/>
          </p:cNvSpPr>
          <p:nvPr/>
        </p:nvSpPr>
        <p:spPr bwMode="auto">
          <a:xfrm flipH="1">
            <a:off x="2771775" y="5408613"/>
            <a:ext cx="4319588" cy="0"/>
          </a:xfrm>
          <a:prstGeom prst="line">
            <a:avLst/>
          </a:prstGeom>
          <a:noFill/>
          <a:ln w="38100">
            <a:solidFill>
              <a:srgbClr val="FF9900"/>
            </a:solidFill>
            <a:round/>
            <a:headEnd/>
            <a:tailEnd/>
          </a:ln>
          <a:effectLst/>
        </p:spPr>
        <p:txBody>
          <a:bodyPr lIns="0" tIns="0" rIns="0" bIns="0">
            <a:spAutoFit/>
          </a:bodyPr>
          <a:lstStyle/>
          <a:p>
            <a:endParaRPr lang="en-US" dirty="0"/>
          </a:p>
        </p:txBody>
      </p:sp>
      <p:sp>
        <p:nvSpPr>
          <p:cNvPr id="108580" name="Text Box 36"/>
          <p:cNvSpPr txBox="1">
            <a:spLocks noChangeArrowheads="1"/>
          </p:cNvSpPr>
          <p:nvPr/>
        </p:nvSpPr>
        <p:spPr bwMode="auto">
          <a:xfrm>
            <a:off x="6732588" y="5589588"/>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8581" name="Text Box 37"/>
          <p:cNvSpPr txBox="1">
            <a:spLocks noChangeArrowheads="1"/>
          </p:cNvSpPr>
          <p:nvPr/>
        </p:nvSpPr>
        <p:spPr bwMode="auto">
          <a:xfrm>
            <a:off x="6192838" y="5589588"/>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8582" name="Text Box 38"/>
          <p:cNvSpPr txBox="1">
            <a:spLocks noChangeArrowheads="1"/>
          </p:cNvSpPr>
          <p:nvPr/>
        </p:nvSpPr>
        <p:spPr bwMode="auto">
          <a:xfrm>
            <a:off x="5651500" y="558958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8583" name="Text Box 39"/>
          <p:cNvSpPr txBox="1">
            <a:spLocks noChangeArrowheads="1"/>
          </p:cNvSpPr>
          <p:nvPr/>
        </p:nvSpPr>
        <p:spPr bwMode="auto">
          <a:xfrm>
            <a:off x="4572000" y="558958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8584" name="Text Box 40"/>
          <p:cNvSpPr txBox="1">
            <a:spLocks noChangeArrowheads="1"/>
          </p:cNvSpPr>
          <p:nvPr/>
        </p:nvSpPr>
        <p:spPr bwMode="auto">
          <a:xfrm>
            <a:off x="4032250" y="558958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8585" name="Text Box 41"/>
          <p:cNvSpPr txBox="1">
            <a:spLocks noChangeArrowheads="1"/>
          </p:cNvSpPr>
          <p:nvPr/>
        </p:nvSpPr>
        <p:spPr bwMode="auto">
          <a:xfrm>
            <a:off x="3492500" y="558958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8586" name="Text Box 42"/>
          <p:cNvSpPr txBox="1">
            <a:spLocks noChangeArrowheads="1"/>
          </p:cNvSpPr>
          <p:nvPr/>
        </p:nvSpPr>
        <p:spPr bwMode="auto">
          <a:xfrm>
            <a:off x="2951163" y="5589588"/>
            <a:ext cx="360362"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a:t>
            </a:r>
          </a:p>
        </p:txBody>
      </p:sp>
      <p:sp>
        <p:nvSpPr>
          <p:cNvPr id="108587" name="Text Box 43"/>
          <p:cNvSpPr txBox="1">
            <a:spLocks noChangeArrowheads="1"/>
          </p:cNvSpPr>
          <p:nvPr/>
        </p:nvSpPr>
        <p:spPr bwMode="auto">
          <a:xfrm>
            <a:off x="5111750" y="558958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0</a:t>
            </a:r>
          </a:p>
        </p:txBody>
      </p:sp>
      <p:sp>
        <p:nvSpPr>
          <p:cNvPr id="108588" name="Text Box 44"/>
          <p:cNvSpPr txBox="1">
            <a:spLocks noChangeArrowheads="1"/>
          </p:cNvSpPr>
          <p:nvPr/>
        </p:nvSpPr>
        <p:spPr bwMode="auto">
          <a:xfrm>
            <a:off x="2771775" y="2528888"/>
            <a:ext cx="360363" cy="384175"/>
          </a:xfrm>
          <a:prstGeom prst="rect">
            <a:avLst/>
          </a:prstGeom>
          <a:noFill/>
          <a:ln w="12700" algn="ctr">
            <a:noFill/>
            <a:miter lim="800000"/>
            <a:headEnd/>
            <a:tailEnd/>
          </a:ln>
          <a:effectLst/>
        </p:spPr>
        <p:txBody>
          <a:bodyPr lIns="0" tIns="0" rIns="0" bIns="0">
            <a:spAutoFit/>
          </a:bodyPr>
          <a:lstStyle/>
          <a:p>
            <a:pPr algn="ctr" eaLnBrk="0" hangingPunct="0">
              <a:lnSpc>
                <a:spcPct val="90000"/>
              </a:lnSpc>
              <a:spcBef>
                <a:spcPct val="50000"/>
              </a:spcBef>
              <a:buClr>
                <a:schemeClr val="bg1"/>
              </a:buClr>
              <a:buFont typeface="Arial" charset="0"/>
              <a:buNone/>
            </a:pPr>
            <a:r>
              <a:rPr lang="en-US" sz="2800" b="1" i="0" u="none" dirty="0">
                <a:solidFill>
                  <a:schemeClr val="tx1"/>
                </a:solidFill>
                <a:latin typeface="Arial" charset="0"/>
                <a:cs typeface="Arial" charset="0"/>
              </a:rPr>
              <a:t>x</a:t>
            </a:r>
          </a:p>
        </p:txBody>
      </p:sp>
      <p:sp>
        <p:nvSpPr>
          <p:cNvPr id="45" name="Slide Number Placeholder 44"/>
          <p:cNvSpPr>
            <a:spLocks noGrp="1"/>
          </p:cNvSpPr>
          <p:nvPr>
            <p:ph type="sldNum" sz="quarter" idx="12"/>
          </p:nvPr>
        </p:nvSpPr>
        <p:spPr/>
        <p:txBody>
          <a:bodyPr/>
          <a:lstStyle/>
          <a:p>
            <a:pPr>
              <a:defRPr/>
            </a:pPr>
            <a:fld id="{C59B1905-D088-4D62-B2CA-6692254A56A0}" type="slidenum">
              <a:rPr lang="ar-SA" smtClean="0"/>
              <a:pPr>
                <a:defRPr/>
              </a:pPr>
              <a:t>24</a:t>
            </a:fld>
            <a:endParaRPr lang="en-GB" dirty="0"/>
          </a:p>
        </p:txBody>
      </p:sp>
    </p:spTree>
    <p:extLst>
      <p:ext uri="{BB962C8B-B14F-4D97-AF65-F5344CB8AC3E}">
        <p14:creationId xmlns:p14="http://schemas.microsoft.com/office/powerpoint/2010/main" val="413138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500" fill="hold"/>
                                        <p:tgtEl>
                                          <p:spTgt spid="108557"/>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63"/>
                                        </p:tgtEl>
                                        <p:attrNameLst>
                                          <p:attrName>style.visibility</p:attrName>
                                        </p:attrNameLst>
                                      </p:cBhvr>
                                      <p:to>
                                        <p:strVal val="visible"/>
                                      </p:to>
                                    </p:set>
                                  </p:childTnLst>
                                </p:cTn>
                              </p:par>
                              <p:par>
                                <p:cTn id="11" presetID="0" presetClass="path" presetSubtype="0" accel="50000" decel="50000" fill="hold" grpId="1" nodeType="withEffect">
                                  <p:stCondLst>
                                    <p:cond delay="0"/>
                                  </p:stCondLst>
                                  <p:childTnLst>
                                    <p:animMotion origin="layout" path="M -2.77778E-6 -0.10324 L -2.77778E-6 1.85185E-6 " pathEditMode="relative" rAng="0" ptsTypes="AA">
                                      <p:cBhvr>
                                        <p:cTn id="12" dur="500" fill="hold"/>
                                        <p:tgtEl>
                                          <p:spTgt spid="108563"/>
                                        </p:tgtEl>
                                        <p:attrNameLst>
                                          <p:attrName>ppt_x</p:attrName>
                                          <p:attrName>ppt_y</p:attrName>
                                        </p:attrNameLst>
                                      </p:cBhvr>
                                      <p:rCtr x="0" y="52"/>
                                    </p:animMotion>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08562"/>
                                        </p:tgtEl>
                                        <p:attrNameLst>
                                          <p:attrName>style.visibility</p:attrName>
                                        </p:attrNameLst>
                                      </p:cBhvr>
                                      <p:to>
                                        <p:strVal val="visible"/>
                                      </p:to>
                                    </p:set>
                                  </p:childTnLst>
                                </p:cTn>
                              </p:par>
                              <p:par>
                                <p:cTn id="16" presetID="0" presetClass="path" presetSubtype="0" accel="50000" decel="50000" fill="hold" grpId="1" nodeType="withEffect">
                                  <p:stCondLst>
                                    <p:cond delay="0"/>
                                  </p:stCondLst>
                                  <p:childTnLst>
                                    <p:animMotion origin="layout" path="M 0.05903 -0.10509 L 5E-6 0 " pathEditMode="relative" rAng="0" ptsTypes="AA">
                                      <p:cBhvr>
                                        <p:cTn id="17" dur="500" fill="hold"/>
                                        <p:tgtEl>
                                          <p:spTgt spid="108562"/>
                                        </p:tgtEl>
                                        <p:attrNameLst>
                                          <p:attrName>ppt_x</p:attrName>
                                          <p:attrName>ppt_y</p:attrName>
                                        </p:attrNameLst>
                                      </p:cBhvr>
                                      <p:rCtr x="-30" y="53"/>
                                    </p:animMotion>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08561"/>
                                        </p:tgtEl>
                                        <p:attrNameLst>
                                          <p:attrName>style.visibility</p:attrName>
                                        </p:attrNameLst>
                                      </p:cBhvr>
                                      <p:to>
                                        <p:strVal val="visible"/>
                                      </p:to>
                                    </p:set>
                                  </p:childTnLst>
                                </p:cTn>
                              </p:par>
                              <p:par>
                                <p:cTn id="21" presetID="0" presetClass="path" presetSubtype="0" accel="50000" decel="50000" fill="hold" grpId="1" nodeType="withEffect">
                                  <p:stCondLst>
                                    <p:cond delay="0"/>
                                  </p:stCondLst>
                                  <p:childTnLst>
                                    <p:animMotion origin="layout" path="M 0.11805 -0.10509 L 2.77778E-6 0 " pathEditMode="relative" rAng="0" ptsTypes="AA">
                                      <p:cBhvr>
                                        <p:cTn id="22" dur="500" fill="hold"/>
                                        <p:tgtEl>
                                          <p:spTgt spid="108561"/>
                                        </p:tgtEl>
                                        <p:attrNameLst>
                                          <p:attrName>ppt_x</p:attrName>
                                          <p:attrName>ppt_y</p:attrName>
                                        </p:attrNameLst>
                                      </p:cBhvr>
                                      <p:rCtr x="-59" y="53"/>
                                    </p:animMotion>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0"/>
                                          </p:stCondLst>
                                        </p:cTn>
                                        <p:tgtEl>
                                          <p:spTgt spid="108559"/>
                                        </p:tgtEl>
                                        <p:attrNameLst>
                                          <p:attrName>style.visibility</p:attrName>
                                        </p:attrNameLst>
                                      </p:cBhvr>
                                      <p:to>
                                        <p:strVal val="visible"/>
                                      </p:to>
                                    </p:set>
                                  </p:childTnLst>
                                </p:cTn>
                              </p:par>
                              <p:par>
                                <p:cTn id="26" presetID="0" presetClass="path" presetSubtype="0" accel="50000" decel="50000" fill="hold" grpId="1" nodeType="withEffect">
                                  <p:stCondLst>
                                    <p:cond delay="0"/>
                                  </p:stCondLst>
                                  <p:childTnLst>
                                    <p:animMotion origin="layout" path="M 0.17708 -0.10509 L 5.55556E-7 0 " pathEditMode="relative" rAng="0" ptsTypes="AA">
                                      <p:cBhvr>
                                        <p:cTn id="27" dur="500" fill="hold"/>
                                        <p:tgtEl>
                                          <p:spTgt spid="108559"/>
                                        </p:tgtEl>
                                        <p:attrNameLst>
                                          <p:attrName>ppt_x</p:attrName>
                                          <p:attrName>ppt_y</p:attrName>
                                        </p:attrNameLst>
                                      </p:cBhvr>
                                      <p:rCtr x="-89" y="53"/>
                                    </p:animMotion>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108560"/>
                                        </p:tgtEl>
                                        <p:attrNameLst>
                                          <p:attrName>style.visibility</p:attrName>
                                        </p:attrNameLst>
                                      </p:cBhvr>
                                      <p:to>
                                        <p:strVal val="visible"/>
                                      </p:to>
                                    </p:set>
                                  </p:childTnLst>
                                </p:cTn>
                              </p:par>
                              <p:par>
                                <p:cTn id="31" presetID="0" presetClass="path" presetSubtype="0" accel="50000" decel="50000" fill="hold" grpId="1" nodeType="withEffect">
                                  <p:stCondLst>
                                    <p:cond delay="0"/>
                                  </p:stCondLst>
                                  <p:childTnLst>
                                    <p:animMotion origin="layout" path="M 0.23628 -0.10509 L 1.94444E-6 0 " pathEditMode="relative" rAng="0" ptsTypes="AA">
                                      <p:cBhvr>
                                        <p:cTn id="32" dur="500" fill="hold"/>
                                        <p:tgtEl>
                                          <p:spTgt spid="108560"/>
                                        </p:tgtEl>
                                        <p:attrNameLst>
                                          <p:attrName>ppt_x</p:attrName>
                                          <p:attrName>ppt_y</p:attrName>
                                        </p:attrNameLst>
                                      </p:cBhvr>
                                      <p:rCtr x="-118" y="53"/>
                                    </p:animMotion>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grpId="1" nodeType="clickEffect">
                                  <p:stCondLst>
                                    <p:cond delay="0"/>
                                  </p:stCondLst>
                                  <p:childTnLst>
                                    <p:animClr clrSpc="rgb" dir="cw">
                                      <p:cBhvr override="childStyle">
                                        <p:cTn id="36" dur="500" fill="hold"/>
                                        <p:tgtEl>
                                          <p:spTgt spid="108557"/>
                                        </p:tgtEl>
                                        <p:attrNameLst>
                                          <p:attrName>style.color</p:attrName>
                                        </p:attrNameLst>
                                      </p:cBhvr>
                                      <p:to>
                                        <a:schemeClr val="bg2"/>
                                      </p:to>
                                    </p:animClr>
                                  </p:childTnLst>
                                </p:cTn>
                              </p:par>
                              <p:par>
                                <p:cTn id="37" presetID="3" presetClass="emph" presetSubtype="2" fill="hold" grpId="0" nodeType="withEffect">
                                  <p:stCondLst>
                                    <p:cond delay="0"/>
                                  </p:stCondLst>
                                  <p:childTnLst>
                                    <p:animClr clrSpc="rgb" dir="cw">
                                      <p:cBhvr override="childStyle">
                                        <p:cTn id="38" dur="500" fill="hold"/>
                                        <p:tgtEl>
                                          <p:spTgt spid="108556"/>
                                        </p:tgtEl>
                                        <p:attrNameLst>
                                          <p:attrName>style.color</p:attrName>
                                        </p:attrNameLst>
                                      </p:cBhvr>
                                      <p:to>
                                        <a:schemeClr val="accent2"/>
                                      </p:to>
                                    </p:animClr>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108568"/>
                                        </p:tgtEl>
                                        <p:attrNameLst>
                                          <p:attrName>style.visibility</p:attrName>
                                        </p:attrNameLst>
                                      </p:cBhvr>
                                      <p:to>
                                        <p:strVal val="visible"/>
                                      </p:to>
                                    </p:set>
                                  </p:childTnLst>
                                </p:cTn>
                              </p:par>
                              <p:par>
                                <p:cTn id="42" presetID="0" presetClass="path" presetSubtype="0" accel="50000" decel="50000" fill="hold" grpId="1" nodeType="withEffect">
                                  <p:stCondLst>
                                    <p:cond delay="0"/>
                                  </p:stCondLst>
                                  <p:childTnLst>
                                    <p:animMotion origin="layout" path="M 0.05903 -0.2625 L 5E-6 -3.7037E-6 " pathEditMode="relative" rAng="0" ptsTypes="AA">
                                      <p:cBhvr>
                                        <p:cTn id="43" dur="500" fill="hold"/>
                                        <p:tgtEl>
                                          <p:spTgt spid="108568"/>
                                        </p:tgtEl>
                                        <p:attrNameLst>
                                          <p:attrName>ppt_x</p:attrName>
                                          <p:attrName>ppt_y</p:attrName>
                                        </p:attrNameLst>
                                      </p:cBhvr>
                                      <p:rCtr x="-30" y="131"/>
                                    </p:animMotion>
                                  </p:child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0"/>
                                          </p:stCondLst>
                                        </p:cTn>
                                        <p:tgtEl>
                                          <p:spTgt spid="108567"/>
                                        </p:tgtEl>
                                        <p:attrNameLst>
                                          <p:attrName>style.visibility</p:attrName>
                                        </p:attrNameLst>
                                      </p:cBhvr>
                                      <p:to>
                                        <p:strVal val="visible"/>
                                      </p:to>
                                    </p:set>
                                  </p:childTnLst>
                                </p:cTn>
                              </p:par>
                              <p:par>
                                <p:cTn id="47" presetID="0" presetClass="path" presetSubtype="0" accel="50000" decel="50000" fill="hold" grpId="1" nodeType="withEffect">
                                  <p:stCondLst>
                                    <p:cond delay="0"/>
                                  </p:stCondLst>
                                  <p:childTnLst>
                                    <p:animMotion origin="layout" path="M 0.05903 -0.2625 L 2.77778E-6 -3.7037E-6 " pathEditMode="relative" rAng="0" ptsTypes="AA">
                                      <p:cBhvr>
                                        <p:cTn id="48" dur="500" fill="hold"/>
                                        <p:tgtEl>
                                          <p:spTgt spid="108567"/>
                                        </p:tgtEl>
                                        <p:attrNameLst>
                                          <p:attrName>ppt_x</p:attrName>
                                          <p:attrName>ppt_y</p:attrName>
                                        </p:attrNameLst>
                                      </p:cBhvr>
                                      <p:rCtr x="-30" y="131"/>
                                    </p:animMotion>
                                  </p:childTnLst>
                                </p:cTn>
                              </p:par>
                            </p:childTnLst>
                          </p:cTn>
                        </p:par>
                        <p:par>
                          <p:cTn id="49" fill="hold">
                            <p:stCondLst>
                              <p:cond delay="1500"/>
                            </p:stCondLst>
                            <p:childTnLst>
                              <p:par>
                                <p:cTn id="50" presetID="1" presetClass="entr" presetSubtype="0" fill="hold" grpId="0" nodeType="afterEffect">
                                  <p:stCondLst>
                                    <p:cond delay="0"/>
                                  </p:stCondLst>
                                  <p:childTnLst>
                                    <p:set>
                                      <p:cBhvr>
                                        <p:cTn id="51" dur="1" fill="hold">
                                          <p:stCondLst>
                                            <p:cond delay="0"/>
                                          </p:stCondLst>
                                        </p:cTn>
                                        <p:tgtEl>
                                          <p:spTgt spid="108566"/>
                                        </p:tgtEl>
                                        <p:attrNameLst>
                                          <p:attrName>style.visibility</p:attrName>
                                        </p:attrNameLst>
                                      </p:cBhvr>
                                      <p:to>
                                        <p:strVal val="visible"/>
                                      </p:to>
                                    </p:set>
                                  </p:childTnLst>
                                </p:cTn>
                              </p:par>
                              <p:par>
                                <p:cTn id="52" presetID="0" presetClass="path" presetSubtype="0" accel="50000" decel="50000" fill="hold" grpId="1" nodeType="withEffect">
                                  <p:stCondLst>
                                    <p:cond delay="0"/>
                                  </p:stCondLst>
                                  <p:childTnLst>
                                    <p:animMotion origin="layout" path="M 0.05903 -0.2625 L 5.55556E-7 -3.7037E-6 " pathEditMode="relative" rAng="0" ptsTypes="AA">
                                      <p:cBhvr>
                                        <p:cTn id="53" dur="500" fill="hold"/>
                                        <p:tgtEl>
                                          <p:spTgt spid="108566"/>
                                        </p:tgtEl>
                                        <p:attrNameLst>
                                          <p:attrName>ppt_x</p:attrName>
                                          <p:attrName>ppt_y</p:attrName>
                                        </p:attrNameLst>
                                      </p:cBhvr>
                                      <p:rCtr x="-30" y="131"/>
                                    </p:animMotion>
                                  </p:childTnLst>
                                </p:cTn>
                              </p:par>
                            </p:childTnLst>
                          </p:cTn>
                        </p:par>
                        <p:par>
                          <p:cTn id="54" fill="hold">
                            <p:stCondLst>
                              <p:cond delay="2000"/>
                            </p:stCondLst>
                            <p:childTnLst>
                              <p:par>
                                <p:cTn id="55" presetID="1" presetClass="entr" presetSubtype="0" fill="hold" grpId="0" nodeType="afterEffect">
                                  <p:stCondLst>
                                    <p:cond delay="0"/>
                                  </p:stCondLst>
                                  <p:childTnLst>
                                    <p:set>
                                      <p:cBhvr>
                                        <p:cTn id="56" dur="1" fill="hold">
                                          <p:stCondLst>
                                            <p:cond delay="0"/>
                                          </p:stCondLst>
                                        </p:cTn>
                                        <p:tgtEl>
                                          <p:spTgt spid="108564"/>
                                        </p:tgtEl>
                                        <p:attrNameLst>
                                          <p:attrName>style.visibility</p:attrName>
                                        </p:attrNameLst>
                                      </p:cBhvr>
                                      <p:to>
                                        <p:strVal val="visible"/>
                                      </p:to>
                                    </p:set>
                                  </p:childTnLst>
                                </p:cTn>
                              </p:par>
                              <p:par>
                                <p:cTn id="57" presetID="0" presetClass="path" presetSubtype="0" accel="50000" decel="50000" fill="hold" grpId="1" nodeType="withEffect">
                                  <p:stCondLst>
                                    <p:cond delay="0"/>
                                  </p:stCondLst>
                                  <p:childTnLst>
                                    <p:animMotion origin="layout" path="M 0.0592 -0.2625 L 1.94444E-6 -3.7037E-6 " pathEditMode="relative" rAng="0" ptsTypes="AA">
                                      <p:cBhvr>
                                        <p:cTn id="58" dur="500" fill="hold"/>
                                        <p:tgtEl>
                                          <p:spTgt spid="108564"/>
                                        </p:tgtEl>
                                        <p:attrNameLst>
                                          <p:attrName>ppt_x</p:attrName>
                                          <p:attrName>ppt_y</p:attrName>
                                        </p:attrNameLst>
                                      </p:cBhvr>
                                      <p:rCtr x="-30" y="131"/>
                                    </p:animMotion>
                                  </p:childTnLst>
                                </p:cTn>
                              </p:par>
                            </p:childTnLst>
                          </p:cTn>
                        </p:par>
                        <p:par>
                          <p:cTn id="59" fill="hold">
                            <p:stCondLst>
                              <p:cond delay="2500"/>
                            </p:stCondLst>
                            <p:childTnLst>
                              <p:par>
                                <p:cTn id="60" presetID="1" presetClass="entr" presetSubtype="0" fill="hold" grpId="0" nodeType="afterEffect">
                                  <p:stCondLst>
                                    <p:cond delay="0"/>
                                  </p:stCondLst>
                                  <p:childTnLst>
                                    <p:set>
                                      <p:cBhvr>
                                        <p:cTn id="61" dur="1" fill="hold">
                                          <p:stCondLst>
                                            <p:cond delay="0"/>
                                          </p:stCondLst>
                                        </p:cTn>
                                        <p:tgtEl>
                                          <p:spTgt spid="108565"/>
                                        </p:tgtEl>
                                        <p:attrNameLst>
                                          <p:attrName>style.visibility</p:attrName>
                                        </p:attrNameLst>
                                      </p:cBhvr>
                                      <p:to>
                                        <p:strVal val="visible"/>
                                      </p:to>
                                    </p:set>
                                  </p:childTnLst>
                                </p:cTn>
                              </p:par>
                              <p:par>
                                <p:cTn id="62" presetID="0" presetClass="path" presetSubtype="0" accel="50000" decel="50000" fill="hold" grpId="1" nodeType="withEffect">
                                  <p:stCondLst>
                                    <p:cond delay="0"/>
                                  </p:stCondLst>
                                  <p:childTnLst>
                                    <p:animMotion origin="layout" path="M 0.05903 -0.2625 L -2.77778E-7 -3.7037E-6 " pathEditMode="relative" rAng="0" ptsTypes="AA">
                                      <p:cBhvr>
                                        <p:cTn id="63" dur="500" fill="hold"/>
                                        <p:tgtEl>
                                          <p:spTgt spid="108565"/>
                                        </p:tgtEl>
                                        <p:attrNameLst>
                                          <p:attrName>ppt_x</p:attrName>
                                          <p:attrName>ppt_y</p:attrName>
                                        </p:attrNameLst>
                                      </p:cBhvr>
                                      <p:rCtr x="-30" y="131"/>
                                    </p:animMotion>
                                  </p:childTnLst>
                                </p:cTn>
                              </p:par>
                            </p:childTnLst>
                          </p:cTn>
                        </p:par>
                      </p:childTnLst>
                    </p:cTn>
                  </p:par>
                  <p:par>
                    <p:cTn id="64" fill="hold">
                      <p:stCondLst>
                        <p:cond delay="indefinite"/>
                      </p:stCondLst>
                      <p:childTnLst>
                        <p:par>
                          <p:cTn id="65" fill="hold">
                            <p:stCondLst>
                              <p:cond delay="0"/>
                            </p:stCondLst>
                            <p:childTnLst>
                              <p:par>
                                <p:cTn id="66" presetID="3" presetClass="emph" presetSubtype="2" fill="hold" grpId="1" nodeType="clickEffect">
                                  <p:stCondLst>
                                    <p:cond delay="0"/>
                                  </p:stCondLst>
                                  <p:childTnLst>
                                    <p:animClr clrSpc="rgb" dir="cw">
                                      <p:cBhvr override="childStyle">
                                        <p:cTn id="67" dur="500" fill="hold"/>
                                        <p:tgtEl>
                                          <p:spTgt spid="108556"/>
                                        </p:tgtEl>
                                        <p:attrNameLst>
                                          <p:attrName>style.color</p:attrName>
                                        </p:attrNameLst>
                                      </p:cBhvr>
                                      <p:to>
                                        <a:schemeClr val="bg2"/>
                                      </p:to>
                                    </p:animClr>
                                  </p:childTnLst>
                                </p:cTn>
                              </p:par>
                              <p:par>
                                <p:cTn id="68" presetID="3" presetClass="emph" presetSubtype="2" fill="hold" grpId="0" nodeType="withEffect">
                                  <p:stCondLst>
                                    <p:cond delay="0"/>
                                  </p:stCondLst>
                                  <p:childTnLst>
                                    <p:animClr clrSpc="rgb" dir="cw">
                                      <p:cBhvr override="childStyle">
                                        <p:cTn id="69" dur="500" fill="hold"/>
                                        <p:tgtEl>
                                          <p:spTgt spid="108554"/>
                                        </p:tgtEl>
                                        <p:attrNameLst>
                                          <p:attrName>style.color</p:attrName>
                                        </p:attrNameLst>
                                      </p:cBhvr>
                                      <p:to>
                                        <a:schemeClr val="accent2"/>
                                      </p:to>
                                    </p:animClr>
                                  </p:childTnLst>
                                </p:cTn>
                              </p:par>
                            </p:childTnLst>
                          </p:cTn>
                        </p:par>
                        <p:par>
                          <p:cTn id="70" fill="hold">
                            <p:stCondLst>
                              <p:cond delay="500"/>
                            </p:stCondLst>
                            <p:childTnLst>
                              <p:par>
                                <p:cTn id="71" presetID="1" presetClass="entr" presetSubtype="0" fill="hold" grpId="0" nodeType="afterEffect">
                                  <p:stCondLst>
                                    <p:cond delay="0"/>
                                  </p:stCondLst>
                                  <p:childTnLst>
                                    <p:set>
                                      <p:cBhvr>
                                        <p:cTn id="72" dur="1" fill="hold">
                                          <p:stCondLst>
                                            <p:cond delay="0"/>
                                          </p:stCondLst>
                                        </p:cTn>
                                        <p:tgtEl>
                                          <p:spTgt spid="108576"/>
                                        </p:tgtEl>
                                        <p:attrNameLst>
                                          <p:attrName>style.visibility</p:attrName>
                                        </p:attrNameLst>
                                      </p:cBhvr>
                                      <p:to>
                                        <p:strVal val="visible"/>
                                      </p:to>
                                    </p:set>
                                  </p:childTnLst>
                                </p:cTn>
                              </p:par>
                              <p:par>
                                <p:cTn id="73" presetID="0" presetClass="path" presetSubtype="0" accel="50000" decel="50000" fill="hold" grpId="1" nodeType="withEffect">
                                  <p:stCondLst>
                                    <p:cond delay="0"/>
                                  </p:stCondLst>
                                  <p:childTnLst>
                                    <p:animMotion origin="layout" path="M 0.00018 -0.26435 L -3.61111E-6 7.40741E-7 " pathEditMode="relative" rAng="0" ptsTypes="AA">
                                      <p:cBhvr>
                                        <p:cTn id="74" dur="500" fill="hold"/>
                                        <p:tgtEl>
                                          <p:spTgt spid="108576"/>
                                        </p:tgtEl>
                                        <p:attrNameLst>
                                          <p:attrName>ppt_x</p:attrName>
                                          <p:attrName>ppt_y</p:attrName>
                                        </p:attrNameLst>
                                      </p:cBhvr>
                                      <p:rCtr x="0" y="132"/>
                                    </p:animMotion>
                                  </p:childTnLst>
                                </p:cTn>
                              </p:par>
                            </p:childTnLst>
                          </p:cTn>
                        </p:par>
                        <p:par>
                          <p:cTn id="75" fill="hold">
                            <p:stCondLst>
                              <p:cond delay="1000"/>
                            </p:stCondLst>
                            <p:childTnLst>
                              <p:par>
                                <p:cTn id="76" presetID="1" presetClass="entr" presetSubtype="0" fill="hold" grpId="0" nodeType="afterEffect">
                                  <p:stCondLst>
                                    <p:cond delay="0"/>
                                  </p:stCondLst>
                                  <p:childTnLst>
                                    <p:set>
                                      <p:cBhvr>
                                        <p:cTn id="77" dur="1" fill="hold">
                                          <p:stCondLst>
                                            <p:cond delay="0"/>
                                          </p:stCondLst>
                                        </p:cTn>
                                        <p:tgtEl>
                                          <p:spTgt spid="108575"/>
                                        </p:tgtEl>
                                        <p:attrNameLst>
                                          <p:attrName>style.visibility</p:attrName>
                                        </p:attrNameLst>
                                      </p:cBhvr>
                                      <p:to>
                                        <p:strVal val="visible"/>
                                      </p:to>
                                    </p:set>
                                  </p:childTnLst>
                                </p:cTn>
                              </p:par>
                              <p:par>
                                <p:cTn id="78" presetID="0" presetClass="path" presetSubtype="0" accel="50000" decel="50000" fill="hold" grpId="1" nodeType="withEffect">
                                  <p:stCondLst>
                                    <p:cond delay="0"/>
                                  </p:stCondLst>
                                  <p:childTnLst>
                                    <p:animMotion origin="layout" path="M 0.05903 -0.2625 L 5.55556E-7 2.59259E-6 " pathEditMode="relative" rAng="0" ptsTypes="AA">
                                      <p:cBhvr>
                                        <p:cTn id="79" dur="500" fill="hold"/>
                                        <p:tgtEl>
                                          <p:spTgt spid="108575"/>
                                        </p:tgtEl>
                                        <p:attrNameLst>
                                          <p:attrName>ppt_x</p:attrName>
                                          <p:attrName>ppt_y</p:attrName>
                                        </p:attrNameLst>
                                      </p:cBhvr>
                                      <p:rCtr x="-30" y="131"/>
                                    </p:animMotion>
                                  </p:childTnLst>
                                </p:cTn>
                              </p:par>
                            </p:childTnLst>
                          </p:cTn>
                        </p:par>
                        <p:par>
                          <p:cTn id="80" fill="hold">
                            <p:stCondLst>
                              <p:cond delay="1500"/>
                            </p:stCondLst>
                            <p:childTnLst>
                              <p:par>
                                <p:cTn id="81" presetID="1" presetClass="entr" presetSubtype="0" fill="hold" grpId="0" nodeType="afterEffect">
                                  <p:stCondLst>
                                    <p:cond delay="0"/>
                                  </p:stCondLst>
                                  <p:childTnLst>
                                    <p:set>
                                      <p:cBhvr>
                                        <p:cTn id="82" dur="1" fill="hold">
                                          <p:stCondLst>
                                            <p:cond delay="0"/>
                                          </p:stCondLst>
                                        </p:cTn>
                                        <p:tgtEl>
                                          <p:spTgt spid="108574"/>
                                        </p:tgtEl>
                                        <p:attrNameLst>
                                          <p:attrName>style.visibility</p:attrName>
                                        </p:attrNameLst>
                                      </p:cBhvr>
                                      <p:to>
                                        <p:strVal val="visible"/>
                                      </p:to>
                                    </p:set>
                                  </p:childTnLst>
                                </p:cTn>
                              </p:par>
                              <p:par>
                                <p:cTn id="83" presetID="0" presetClass="path" presetSubtype="0" accel="50000" decel="50000" fill="hold" grpId="1" nodeType="withEffect">
                                  <p:stCondLst>
                                    <p:cond delay="0"/>
                                  </p:stCondLst>
                                  <p:childTnLst>
                                    <p:animMotion origin="layout" path="M 0.11823 -0.2625 L 1.94444E-6 2.59259E-6 " pathEditMode="relative" rAng="0" ptsTypes="AA">
                                      <p:cBhvr>
                                        <p:cTn id="84" dur="500" fill="hold"/>
                                        <p:tgtEl>
                                          <p:spTgt spid="108574"/>
                                        </p:tgtEl>
                                        <p:attrNameLst>
                                          <p:attrName>ppt_x</p:attrName>
                                          <p:attrName>ppt_y</p:attrName>
                                        </p:attrNameLst>
                                      </p:cBhvr>
                                      <p:rCtr x="-59" y="131"/>
                                    </p:animMotion>
                                  </p:childTnLst>
                                </p:cTn>
                              </p:par>
                            </p:childTnLst>
                          </p:cTn>
                        </p:par>
                        <p:par>
                          <p:cTn id="85" fill="hold">
                            <p:stCondLst>
                              <p:cond delay="2000"/>
                            </p:stCondLst>
                            <p:childTnLst>
                              <p:par>
                                <p:cTn id="86" presetID="1" presetClass="entr" presetSubtype="0" fill="hold" grpId="0" nodeType="afterEffect">
                                  <p:stCondLst>
                                    <p:cond delay="0"/>
                                  </p:stCondLst>
                                  <p:childTnLst>
                                    <p:set>
                                      <p:cBhvr>
                                        <p:cTn id="87" dur="1" fill="hold">
                                          <p:stCondLst>
                                            <p:cond delay="0"/>
                                          </p:stCondLst>
                                        </p:cTn>
                                        <p:tgtEl>
                                          <p:spTgt spid="108577"/>
                                        </p:tgtEl>
                                        <p:attrNameLst>
                                          <p:attrName>style.visibility</p:attrName>
                                        </p:attrNameLst>
                                      </p:cBhvr>
                                      <p:to>
                                        <p:strVal val="visible"/>
                                      </p:to>
                                    </p:set>
                                  </p:childTnLst>
                                </p:cTn>
                              </p:par>
                              <p:par>
                                <p:cTn id="88" presetID="0" presetClass="path" presetSubtype="0" accel="50000" decel="50000" fill="hold" grpId="1" nodeType="withEffect">
                                  <p:stCondLst>
                                    <p:cond delay="0"/>
                                  </p:stCondLst>
                                  <p:childTnLst>
                                    <p:animMotion origin="layout" path="M 0.17726 -0.2625 L -2.77778E-7 2.59259E-6 " pathEditMode="relative" rAng="0" ptsTypes="AA">
                                      <p:cBhvr>
                                        <p:cTn id="89" dur="500" fill="hold"/>
                                        <p:tgtEl>
                                          <p:spTgt spid="108577"/>
                                        </p:tgtEl>
                                        <p:attrNameLst>
                                          <p:attrName>ppt_x</p:attrName>
                                          <p:attrName>ppt_y</p:attrName>
                                        </p:attrNameLst>
                                      </p:cBhvr>
                                      <p:rCtr x="-89" y="131"/>
                                    </p:animMotion>
                                  </p:childTnLst>
                                </p:cTn>
                              </p:par>
                            </p:childTnLst>
                          </p:cTn>
                        </p:par>
                        <p:par>
                          <p:cTn id="90" fill="hold">
                            <p:stCondLst>
                              <p:cond delay="2500"/>
                            </p:stCondLst>
                            <p:childTnLst>
                              <p:par>
                                <p:cTn id="91" presetID="1" presetClass="entr" presetSubtype="0" fill="hold" grpId="0" nodeType="afterEffect">
                                  <p:stCondLst>
                                    <p:cond delay="0"/>
                                  </p:stCondLst>
                                  <p:childTnLst>
                                    <p:set>
                                      <p:cBhvr>
                                        <p:cTn id="92" dur="1" fill="hold">
                                          <p:stCondLst>
                                            <p:cond delay="0"/>
                                          </p:stCondLst>
                                        </p:cTn>
                                        <p:tgtEl>
                                          <p:spTgt spid="108578"/>
                                        </p:tgtEl>
                                        <p:attrNameLst>
                                          <p:attrName>style.visibility</p:attrName>
                                        </p:attrNameLst>
                                      </p:cBhvr>
                                      <p:to>
                                        <p:strVal val="visible"/>
                                      </p:to>
                                    </p:set>
                                  </p:childTnLst>
                                </p:cTn>
                              </p:par>
                              <p:par>
                                <p:cTn id="93" presetID="0" presetClass="path" presetSubtype="0" accel="50000" decel="50000" fill="hold" grpId="1" nodeType="withEffect">
                                  <p:stCondLst>
                                    <p:cond delay="0"/>
                                  </p:stCondLst>
                                  <p:childTnLst>
                                    <p:animMotion origin="layout" path="M 0.23629 -0.2625 L -2.5E-6 2.59259E-6 " pathEditMode="relative" rAng="0" ptsTypes="AA">
                                      <p:cBhvr>
                                        <p:cTn id="94" dur="500" fill="hold"/>
                                        <p:tgtEl>
                                          <p:spTgt spid="108578"/>
                                        </p:tgtEl>
                                        <p:attrNameLst>
                                          <p:attrName>ppt_x</p:attrName>
                                          <p:attrName>ppt_y</p:attrName>
                                        </p:attrNameLst>
                                      </p:cBhvr>
                                      <p:rCtr x="-118" y="131"/>
                                    </p:animMotion>
                                  </p:childTnLst>
                                </p:cTn>
                              </p:par>
                            </p:childTnLst>
                          </p:cTn>
                        </p:par>
                      </p:childTnLst>
                    </p:cTn>
                  </p:par>
                  <p:par>
                    <p:cTn id="95" fill="hold">
                      <p:stCondLst>
                        <p:cond delay="indefinite"/>
                      </p:stCondLst>
                      <p:childTnLst>
                        <p:par>
                          <p:cTn id="96" fill="hold">
                            <p:stCondLst>
                              <p:cond delay="0"/>
                            </p:stCondLst>
                            <p:childTnLst>
                              <p:par>
                                <p:cTn id="97" presetID="3" presetClass="emph" presetSubtype="2" fill="hold" grpId="1" nodeType="clickEffect">
                                  <p:stCondLst>
                                    <p:cond delay="0"/>
                                  </p:stCondLst>
                                  <p:childTnLst>
                                    <p:animClr clrSpc="rgb" dir="cw">
                                      <p:cBhvr override="childStyle">
                                        <p:cTn id="98" dur="500" fill="hold"/>
                                        <p:tgtEl>
                                          <p:spTgt spid="108554"/>
                                        </p:tgtEl>
                                        <p:attrNameLst>
                                          <p:attrName>style.color</p:attrName>
                                        </p:attrNameLst>
                                      </p:cBhvr>
                                      <p:to>
                                        <a:schemeClr val="bg2"/>
                                      </p:to>
                                    </p:animClr>
                                  </p:childTnLst>
                                </p:cTn>
                              </p:par>
                              <p:par>
                                <p:cTn id="99" presetID="3" presetClass="emph" presetSubtype="2" fill="hold" grpId="0" nodeType="withEffect">
                                  <p:stCondLst>
                                    <p:cond delay="0"/>
                                  </p:stCondLst>
                                  <p:childTnLst>
                                    <p:animClr clrSpc="rgb" dir="cw">
                                      <p:cBhvr override="childStyle">
                                        <p:cTn id="100" dur="500" fill="hold"/>
                                        <p:tgtEl>
                                          <p:spTgt spid="108555"/>
                                        </p:tgtEl>
                                        <p:attrNameLst>
                                          <p:attrName>style.color</p:attrName>
                                        </p:attrNameLst>
                                      </p:cBhvr>
                                      <p:to>
                                        <a:schemeClr val="accent2"/>
                                      </p:to>
                                    </p:animClr>
                                  </p:childTnLst>
                                </p:cTn>
                              </p:par>
                            </p:childTnLst>
                          </p:cTn>
                        </p:par>
                        <p:par>
                          <p:cTn id="101" fill="hold">
                            <p:stCondLst>
                              <p:cond delay="500"/>
                            </p:stCondLst>
                            <p:childTnLst>
                              <p:par>
                                <p:cTn id="102" presetID="1" presetClass="entr" presetSubtype="0" fill="hold" grpId="0" nodeType="afterEffect">
                                  <p:stCondLst>
                                    <p:cond delay="0"/>
                                  </p:stCondLst>
                                  <p:childTnLst>
                                    <p:set>
                                      <p:cBhvr>
                                        <p:cTn id="103" dur="1" fill="hold">
                                          <p:stCondLst>
                                            <p:cond delay="0"/>
                                          </p:stCondLst>
                                        </p:cTn>
                                        <p:tgtEl>
                                          <p:spTgt spid="108573"/>
                                        </p:tgtEl>
                                        <p:attrNameLst>
                                          <p:attrName>style.visibility</p:attrName>
                                        </p:attrNameLst>
                                      </p:cBhvr>
                                      <p:to>
                                        <p:strVal val="visible"/>
                                      </p:to>
                                    </p:set>
                                  </p:childTnLst>
                                </p:cTn>
                              </p:par>
                              <p:par>
                                <p:cTn id="104" presetID="0" presetClass="path" presetSubtype="0" accel="50000" decel="50000" fill="hold" grpId="1" nodeType="withEffect">
                                  <p:stCondLst>
                                    <p:cond delay="0"/>
                                  </p:stCondLst>
                                  <p:childTnLst>
                                    <p:animMotion origin="layout" path="M 0.17708 -0.42014 L 5.55556E-7 -2.59259E-6 " pathEditMode="relative" rAng="0" ptsTypes="AA">
                                      <p:cBhvr>
                                        <p:cTn id="105" dur="500" fill="hold"/>
                                        <p:tgtEl>
                                          <p:spTgt spid="108573"/>
                                        </p:tgtEl>
                                        <p:attrNameLst>
                                          <p:attrName>ppt_x</p:attrName>
                                          <p:attrName>ppt_y</p:attrName>
                                        </p:attrNameLst>
                                      </p:cBhvr>
                                      <p:rCtr x="-89" y="210"/>
                                    </p:animMotion>
                                  </p:childTnLst>
                                </p:cTn>
                              </p:par>
                            </p:childTnLst>
                          </p:cTn>
                        </p:par>
                        <p:par>
                          <p:cTn id="106" fill="hold">
                            <p:stCondLst>
                              <p:cond delay="1000"/>
                            </p:stCondLst>
                            <p:childTnLst>
                              <p:par>
                                <p:cTn id="107" presetID="1" presetClass="entr" presetSubtype="0" fill="hold" grpId="0" nodeType="afterEffect">
                                  <p:stCondLst>
                                    <p:cond delay="0"/>
                                  </p:stCondLst>
                                  <p:childTnLst>
                                    <p:set>
                                      <p:cBhvr>
                                        <p:cTn id="108" dur="1" fill="hold">
                                          <p:stCondLst>
                                            <p:cond delay="0"/>
                                          </p:stCondLst>
                                        </p:cTn>
                                        <p:tgtEl>
                                          <p:spTgt spid="108572"/>
                                        </p:tgtEl>
                                        <p:attrNameLst>
                                          <p:attrName>style.visibility</p:attrName>
                                        </p:attrNameLst>
                                      </p:cBhvr>
                                      <p:to>
                                        <p:strVal val="visible"/>
                                      </p:to>
                                    </p:set>
                                  </p:childTnLst>
                                </p:cTn>
                              </p:par>
                              <p:par>
                                <p:cTn id="109" presetID="0" presetClass="path" presetSubtype="0" accel="50000" decel="50000" fill="hold" grpId="1" nodeType="withEffect">
                                  <p:stCondLst>
                                    <p:cond delay="0"/>
                                  </p:stCondLst>
                                  <p:childTnLst>
                                    <p:animMotion origin="layout" path="M 0.17726 -0.42014 L 1.94444E-6 -2.59259E-6 " pathEditMode="relative" rAng="0" ptsTypes="AA">
                                      <p:cBhvr>
                                        <p:cTn id="110" dur="500" fill="hold"/>
                                        <p:tgtEl>
                                          <p:spTgt spid="108572"/>
                                        </p:tgtEl>
                                        <p:attrNameLst>
                                          <p:attrName>ppt_x</p:attrName>
                                          <p:attrName>ppt_y</p:attrName>
                                        </p:attrNameLst>
                                      </p:cBhvr>
                                      <p:rCtr x="-89" y="210"/>
                                    </p:animMotion>
                                  </p:childTnLst>
                                </p:cTn>
                              </p:par>
                            </p:childTnLst>
                          </p:cTn>
                        </p:par>
                        <p:par>
                          <p:cTn id="111" fill="hold">
                            <p:stCondLst>
                              <p:cond delay="1500"/>
                            </p:stCondLst>
                            <p:childTnLst>
                              <p:par>
                                <p:cTn id="112" presetID="1" presetClass="entr" presetSubtype="0" fill="hold" grpId="0" nodeType="afterEffect">
                                  <p:stCondLst>
                                    <p:cond delay="0"/>
                                  </p:stCondLst>
                                  <p:childTnLst>
                                    <p:set>
                                      <p:cBhvr>
                                        <p:cTn id="113" dur="1" fill="hold">
                                          <p:stCondLst>
                                            <p:cond delay="0"/>
                                          </p:stCondLst>
                                        </p:cTn>
                                        <p:tgtEl>
                                          <p:spTgt spid="108571"/>
                                        </p:tgtEl>
                                        <p:attrNameLst>
                                          <p:attrName>style.visibility</p:attrName>
                                        </p:attrNameLst>
                                      </p:cBhvr>
                                      <p:to>
                                        <p:strVal val="visible"/>
                                      </p:to>
                                    </p:set>
                                  </p:childTnLst>
                                </p:cTn>
                              </p:par>
                              <p:par>
                                <p:cTn id="114" presetID="0" presetClass="path" presetSubtype="0" accel="50000" decel="50000" fill="hold" grpId="1" nodeType="withEffect">
                                  <p:stCondLst>
                                    <p:cond delay="0"/>
                                  </p:stCondLst>
                                  <p:childTnLst>
                                    <p:animMotion origin="layout" path="M 0.17726 -0.42014 L -2.77778E-7 -2.59259E-6 " pathEditMode="relative" rAng="0" ptsTypes="AA">
                                      <p:cBhvr>
                                        <p:cTn id="115" dur="500" fill="hold"/>
                                        <p:tgtEl>
                                          <p:spTgt spid="108571"/>
                                        </p:tgtEl>
                                        <p:attrNameLst>
                                          <p:attrName>ppt_x</p:attrName>
                                          <p:attrName>ppt_y</p:attrName>
                                        </p:attrNameLst>
                                      </p:cBhvr>
                                      <p:rCtr x="-89" y="210"/>
                                    </p:animMotion>
                                  </p:childTnLst>
                                </p:cTn>
                              </p:par>
                            </p:childTnLst>
                          </p:cTn>
                        </p:par>
                        <p:par>
                          <p:cTn id="116" fill="hold">
                            <p:stCondLst>
                              <p:cond delay="2000"/>
                            </p:stCondLst>
                            <p:childTnLst>
                              <p:par>
                                <p:cTn id="117" presetID="1" presetClass="entr" presetSubtype="0" fill="hold" grpId="0" nodeType="afterEffect">
                                  <p:stCondLst>
                                    <p:cond delay="0"/>
                                  </p:stCondLst>
                                  <p:childTnLst>
                                    <p:set>
                                      <p:cBhvr>
                                        <p:cTn id="118" dur="1" fill="hold">
                                          <p:stCondLst>
                                            <p:cond delay="0"/>
                                          </p:stCondLst>
                                        </p:cTn>
                                        <p:tgtEl>
                                          <p:spTgt spid="108569"/>
                                        </p:tgtEl>
                                        <p:attrNameLst>
                                          <p:attrName>style.visibility</p:attrName>
                                        </p:attrNameLst>
                                      </p:cBhvr>
                                      <p:to>
                                        <p:strVal val="visible"/>
                                      </p:to>
                                    </p:set>
                                  </p:childTnLst>
                                </p:cTn>
                              </p:par>
                              <p:par>
                                <p:cTn id="119" presetID="0" presetClass="path" presetSubtype="0" accel="50000" decel="50000" fill="hold" grpId="1" nodeType="withEffect">
                                  <p:stCondLst>
                                    <p:cond delay="0"/>
                                  </p:stCondLst>
                                  <p:childTnLst>
                                    <p:animMotion origin="layout" path="M 0.17726 -0.42014 L -2.5E-6 -2.59259E-6 " pathEditMode="relative" rAng="0" ptsTypes="AA">
                                      <p:cBhvr>
                                        <p:cTn id="120" dur="500" fill="hold"/>
                                        <p:tgtEl>
                                          <p:spTgt spid="108569"/>
                                        </p:tgtEl>
                                        <p:attrNameLst>
                                          <p:attrName>ppt_x</p:attrName>
                                          <p:attrName>ppt_y</p:attrName>
                                        </p:attrNameLst>
                                      </p:cBhvr>
                                      <p:rCtr x="-89" y="210"/>
                                    </p:animMotion>
                                  </p:childTnLst>
                                </p:cTn>
                              </p:par>
                            </p:childTnLst>
                          </p:cTn>
                        </p:par>
                        <p:par>
                          <p:cTn id="121" fill="hold">
                            <p:stCondLst>
                              <p:cond delay="2500"/>
                            </p:stCondLst>
                            <p:childTnLst>
                              <p:par>
                                <p:cTn id="122" presetID="1" presetClass="entr" presetSubtype="0" fill="hold" grpId="0" nodeType="afterEffect">
                                  <p:stCondLst>
                                    <p:cond delay="0"/>
                                  </p:stCondLst>
                                  <p:childTnLst>
                                    <p:set>
                                      <p:cBhvr>
                                        <p:cTn id="123" dur="1" fill="hold">
                                          <p:stCondLst>
                                            <p:cond delay="0"/>
                                          </p:stCondLst>
                                        </p:cTn>
                                        <p:tgtEl>
                                          <p:spTgt spid="108570"/>
                                        </p:tgtEl>
                                        <p:attrNameLst>
                                          <p:attrName>style.visibility</p:attrName>
                                        </p:attrNameLst>
                                      </p:cBhvr>
                                      <p:to>
                                        <p:strVal val="visible"/>
                                      </p:to>
                                    </p:set>
                                  </p:childTnLst>
                                </p:cTn>
                              </p:par>
                              <p:par>
                                <p:cTn id="124" presetID="0" presetClass="path" presetSubtype="0" accel="50000" decel="50000" fill="hold" grpId="1" nodeType="withEffect">
                                  <p:stCondLst>
                                    <p:cond delay="0"/>
                                  </p:stCondLst>
                                  <p:childTnLst>
                                    <p:animMotion origin="layout" path="M 0.17709 -0.42014 L -4.72222E-6 -2.59259E-6 " pathEditMode="relative" rAng="0" ptsTypes="AA">
                                      <p:cBhvr>
                                        <p:cTn id="125" dur="500" fill="hold"/>
                                        <p:tgtEl>
                                          <p:spTgt spid="108570"/>
                                        </p:tgtEl>
                                        <p:attrNameLst>
                                          <p:attrName>ppt_x</p:attrName>
                                          <p:attrName>ppt_y</p:attrName>
                                        </p:attrNameLst>
                                      </p:cBhvr>
                                      <p:rCtr x="-89" y="210"/>
                                    </p:animMotion>
                                  </p:childTnLst>
                                </p:cTn>
                              </p:par>
                            </p:childTnLst>
                          </p:cTn>
                        </p:par>
                      </p:childTnLst>
                    </p:cTn>
                  </p:par>
                  <p:par>
                    <p:cTn id="126" fill="hold">
                      <p:stCondLst>
                        <p:cond delay="indefinite"/>
                      </p:stCondLst>
                      <p:childTnLst>
                        <p:par>
                          <p:cTn id="127" fill="hold">
                            <p:stCondLst>
                              <p:cond delay="0"/>
                            </p:stCondLst>
                            <p:childTnLst>
                              <p:par>
                                <p:cTn id="128" presetID="3" presetClass="emph" presetSubtype="2" fill="hold" grpId="1" nodeType="clickEffect">
                                  <p:stCondLst>
                                    <p:cond delay="0"/>
                                  </p:stCondLst>
                                  <p:childTnLst>
                                    <p:animClr clrSpc="rgb" dir="cw">
                                      <p:cBhvr override="childStyle">
                                        <p:cTn id="129" dur="500" fill="hold"/>
                                        <p:tgtEl>
                                          <p:spTgt spid="108555"/>
                                        </p:tgtEl>
                                        <p:attrNameLst>
                                          <p:attrName>style.color</p:attrName>
                                        </p:attrNameLst>
                                      </p:cBhvr>
                                      <p:to>
                                        <a:schemeClr val="bg2"/>
                                      </p:to>
                                    </p:animClr>
                                  </p:childTnLst>
                                </p:cTn>
                              </p:par>
                            </p:childTnLst>
                          </p:cTn>
                        </p:par>
                        <p:par>
                          <p:cTn id="130" fill="hold">
                            <p:stCondLst>
                              <p:cond delay="500"/>
                            </p:stCondLst>
                            <p:childTnLst>
                              <p:par>
                                <p:cTn id="131" presetID="1" presetClass="entr" presetSubtype="0" fill="hold" grpId="0" nodeType="afterEffect">
                                  <p:stCondLst>
                                    <p:cond delay="0"/>
                                  </p:stCondLst>
                                  <p:childTnLst>
                                    <p:set>
                                      <p:cBhvr>
                                        <p:cTn id="132" dur="1" fill="hold">
                                          <p:stCondLst>
                                            <p:cond delay="0"/>
                                          </p:stCondLst>
                                        </p:cTn>
                                        <p:tgtEl>
                                          <p:spTgt spid="108579"/>
                                        </p:tgtEl>
                                        <p:attrNameLst>
                                          <p:attrName>style.visibility</p:attrName>
                                        </p:attrNameLst>
                                      </p:cBhvr>
                                      <p:to>
                                        <p:strVal val="visible"/>
                                      </p:to>
                                    </p:set>
                                  </p:childTnLst>
                                </p:cTn>
                              </p:par>
                              <p:par>
                                <p:cTn id="133" presetID="2" presetClass="entr" presetSubtype="8" fill="hold" grpId="0" nodeType="withEffect">
                                  <p:stCondLst>
                                    <p:cond delay="0"/>
                                  </p:stCondLst>
                                  <p:childTnLst>
                                    <p:set>
                                      <p:cBhvr>
                                        <p:cTn id="134" dur="1" fill="hold">
                                          <p:stCondLst>
                                            <p:cond delay="0"/>
                                          </p:stCondLst>
                                        </p:cTn>
                                        <p:tgtEl>
                                          <p:spTgt spid="108580"/>
                                        </p:tgtEl>
                                        <p:attrNameLst>
                                          <p:attrName>style.visibility</p:attrName>
                                        </p:attrNameLst>
                                      </p:cBhvr>
                                      <p:to>
                                        <p:strVal val="visible"/>
                                      </p:to>
                                    </p:set>
                                    <p:anim calcmode="lin" valueType="num">
                                      <p:cBhvr additive="base">
                                        <p:cTn id="135" dur="200" fill="hold"/>
                                        <p:tgtEl>
                                          <p:spTgt spid="108580"/>
                                        </p:tgtEl>
                                        <p:attrNameLst>
                                          <p:attrName>ppt_x</p:attrName>
                                        </p:attrNameLst>
                                      </p:cBhvr>
                                      <p:tavLst>
                                        <p:tav tm="0">
                                          <p:val>
                                            <p:strVal val="0-#ppt_w/2"/>
                                          </p:val>
                                        </p:tav>
                                        <p:tav tm="100000">
                                          <p:val>
                                            <p:strVal val="#ppt_x"/>
                                          </p:val>
                                        </p:tav>
                                      </p:tavLst>
                                    </p:anim>
                                    <p:anim calcmode="lin" valueType="num">
                                      <p:cBhvr additive="base">
                                        <p:cTn id="136" dur="200" fill="hold"/>
                                        <p:tgtEl>
                                          <p:spTgt spid="108580"/>
                                        </p:tgtEl>
                                        <p:attrNameLst>
                                          <p:attrName>ppt_y</p:attrName>
                                        </p:attrNameLst>
                                      </p:cBhvr>
                                      <p:tavLst>
                                        <p:tav tm="0">
                                          <p:val>
                                            <p:strVal val="#ppt_y"/>
                                          </p:val>
                                        </p:tav>
                                        <p:tav tm="100000">
                                          <p:val>
                                            <p:strVal val="#ppt_y"/>
                                          </p:val>
                                        </p:tav>
                                      </p:tavLst>
                                    </p:anim>
                                  </p:childTnLst>
                                </p:cTn>
                              </p:par>
                            </p:childTnLst>
                          </p:cTn>
                        </p:par>
                        <p:par>
                          <p:cTn id="137" fill="hold">
                            <p:stCondLst>
                              <p:cond delay="700"/>
                            </p:stCondLst>
                            <p:childTnLst>
                              <p:par>
                                <p:cTn id="138" presetID="2" presetClass="entr" presetSubtype="8" fill="hold" grpId="0" nodeType="afterEffect">
                                  <p:stCondLst>
                                    <p:cond delay="0"/>
                                  </p:stCondLst>
                                  <p:childTnLst>
                                    <p:set>
                                      <p:cBhvr>
                                        <p:cTn id="139" dur="1" fill="hold">
                                          <p:stCondLst>
                                            <p:cond delay="0"/>
                                          </p:stCondLst>
                                        </p:cTn>
                                        <p:tgtEl>
                                          <p:spTgt spid="108581"/>
                                        </p:tgtEl>
                                        <p:attrNameLst>
                                          <p:attrName>style.visibility</p:attrName>
                                        </p:attrNameLst>
                                      </p:cBhvr>
                                      <p:to>
                                        <p:strVal val="visible"/>
                                      </p:to>
                                    </p:set>
                                    <p:anim calcmode="lin" valueType="num">
                                      <p:cBhvr additive="base">
                                        <p:cTn id="140" dur="200" fill="hold"/>
                                        <p:tgtEl>
                                          <p:spTgt spid="108581"/>
                                        </p:tgtEl>
                                        <p:attrNameLst>
                                          <p:attrName>ppt_x</p:attrName>
                                        </p:attrNameLst>
                                      </p:cBhvr>
                                      <p:tavLst>
                                        <p:tav tm="0">
                                          <p:val>
                                            <p:strVal val="0-#ppt_w/2"/>
                                          </p:val>
                                        </p:tav>
                                        <p:tav tm="100000">
                                          <p:val>
                                            <p:strVal val="#ppt_x"/>
                                          </p:val>
                                        </p:tav>
                                      </p:tavLst>
                                    </p:anim>
                                    <p:anim calcmode="lin" valueType="num">
                                      <p:cBhvr additive="base">
                                        <p:cTn id="141" dur="200" fill="hold"/>
                                        <p:tgtEl>
                                          <p:spTgt spid="108581"/>
                                        </p:tgtEl>
                                        <p:attrNameLst>
                                          <p:attrName>ppt_y</p:attrName>
                                        </p:attrNameLst>
                                      </p:cBhvr>
                                      <p:tavLst>
                                        <p:tav tm="0">
                                          <p:val>
                                            <p:strVal val="#ppt_y"/>
                                          </p:val>
                                        </p:tav>
                                        <p:tav tm="100000">
                                          <p:val>
                                            <p:strVal val="#ppt_y"/>
                                          </p:val>
                                        </p:tav>
                                      </p:tavLst>
                                    </p:anim>
                                  </p:childTnLst>
                                </p:cTn>
                              </p:par>
                            </p:childTnLst>
                          </p:cTn>
                        </p:par>
                        <p:par>
                          <p:cTn id="142" fill="hold">
                            <p:stCondLst>
                              <p:cond delay="900"/>
                            </p:stCondLst>
                            <p:childTnLst>
                              <p:par>
                                <p:cTn id="143" presetID="2" presetClass="entr" presetSubtype="8" fill="hold" grpId="0" nodeType="afterEffect">
                                  <p:stCondLst>
                                    <p:cond delay="0"/>
                                  </p:stCondLst>
                                  <p:childTnLst>
                                    <p:set>
                                      <p:cBhvr>
                                        <p:cTn id="144" dur="1" fill="hold">
                                          <p:stCondLst>
                                            <p:cond delay="0"/>
                                          </p:stCondLst>
                                        </p:cTn>
                                        <p:tgtEl>
                                          <p:spTgt spid="108582"/>
                                        </p:tgtEl>
                                        <p:attrNameLst>
                                          <p:attrName>style.visibility</p:attrName>
                                        </p:attrNameLst>
                                      </p:cBhvr>
                                      <p:to>
                                        <p:strVal val="visible"/>
                                      </p:to>
                                    </p:set>
                                    <p:anim calcmode="lin" valueType="num">
                                      <p:cBhvr additive="base">
                                        <p:cTn id="145" dur="200" fill="hold"/>
                                        <p:tgtEl>
                                          <p:spTgt spid="108582"/>
                                        </p:tgtEl>
                                        <p:attrNameLst>
                                          <p:attrName>ppt_x</p:attrName>
                                        </p:attrNameLst>
                                      </p:cBhvr>
                                      <p:tavLst>
                                        <p:tav tm="0">
                                          <p:val>
                                            <p:strVal val="0-#ppt_w/2"/>
                                          </p:val>
                                        </p:tav>
                                        <p:tav tm="100000">
                                          <p:val>
                                            <p:strVal val="#ppt_x"/>
                                          </p:val>
                                        </p:tav>
                                      </p:tavLst>
                                    </p:anim>
                                    <p:anim calcmode="lin" valueType="num">
                                      <p:cBhvr additive="base">
                                        <p:cTn id="146" dur="200" fill="hold"/>
                                        <p:tgtEl>
                                          <p:spTgt spid="108582"/>
                                        </p:tgtEl>
                                        <p:attrNameLst>
                                          <p:attrName>ppt_y</p:attrName>
                                        </p:attrNameLst>
                                      </p:cBhvr>
                                      <p:tavLst>
                                        <p:tav tm="0">
                                          <p:val>
                                            <p:strVal val="#ppt_y"/>
                                          </p:val>
                                        </p:tav>
                                        <p:tav tm="100000">
                                          <p:val>
                                            <p:strVal val="#ppt_y"/>
                                          </p:val>
                                        </p:tav>
                                      </p:tavLst>
                                    </p:anim>
                                  </p:childTnLst>
                                </p:cTn>
                              </p:par>
                            </p:childTnLst>
                          </p:cTn>
                        </p:par>
                        <p:par>
                          <p:cTn id="147" fill="hold">
                            <p:stCondLst>
                              <p:cond delay="1100"/>
                            </p:stCondLst>
                            <p:childTnLst>
                              <p:par>
                                <p:cTn id="148" presetID="2" presetClass="entr" presetSubtype="8" fill="hold" grpId="0" nodeType="afterEffect">
                                  <p:stCondLst>
                                    <p:cond delay="0"/>
                                  </p:stCondLst>
                                  <p:childTnLst>
                                    <p:set>
                                      <p:cBhvr>
                                        <p:cTn id="149" dur="1" fill="hold">
                                          <p:stCondLst>
                                            <p:cond delay="0"/>
                                          </p:stCondLst>
                                        </p:cTn>
                                        <p:tgtEl>
                                          <p:spTgt spid="108587"/>
                                        </p:tgtEl>
                                        <p:attrNameLst>
                                          <p:attrName>style.visibility</p:attrName>
                                        </p:attrNameLst>
                                      </p:cBhvr>
                                      <p:to>
                                        <p:strVal val="visible"/>
                                      </p:to>
                                    </p:set>
                                    <p:anim calcmode="lin" valueType="num">
                                      <p:cBhvr additive="base">
                                        <p:cTn id="150" dur="200" fill="hold"/>
                                        <p:tgtEl>
                                          <p:spTgt spid="108587"/>
                                        </p:tgtEl>
                                        <p:attrNameLst>
                                          <p:attrName>ppt_x</p:attrName>
                                        </p:attrNameLst>
                                      </p:cBhvr>
                                      <p:tavLst>
                                        <p:tav tm="0">
                                          <p:val>
                                            <p:strVal val="0-#ppt_w/2"/>
                                          </p:val>
                                        </p:tav>
                                        <p:tav tm="100000">
                                          <p:val>
                                            <p:strVal val="#ppt_x"/>
                                          </p:val>
                                        </p:tav>
                                      </p:tavLst>
                                    </p:anim>
                                    <p:anim calcmode="lin" valueType="num">
                                      <p:cBhvr additive="base">
                                        <p:cTn id="151" dur="200" fill="hold"/>
                                        <p:tgtEl>
                                          <p:spTgt spid="108587"/>
                                        </p:tgtEl>
                                        <p:attrNameLst>
                                          <p:attrName>ppt_y</p:attrName>
                                        </p:attrNameLst>
                                      </p:cBhvr>
                                      <p:tavLst>
                                        <p:tav tm="0">
                                          <p:val>
                                            <p:strVal val="#ppt_y"/>
                                          </p:val>
                                        </p:tav>
                                        <p:tav tm="100000">
                                          <p:val>
                                            <p:strVal val="#ppt_y"/>
                                          </p:val>
                                        </p:tav>
                                      </p:tavLst>
                                    </p:anim>
                                  </p:childTnLst>
                                </p:cTn>
                              </p:par>
                            </p:childTnLst>
                          </p:cTn>
                        </p:par>
                        <p:par>
                          <p:cTn id="152" fill="hold">
                            <p:stCondLst>
                              <p:cond delay="1300"/>
                            </p:stCondLst>
                            <p:childTnLst>
                              <p:par>
                                <p:cTn id="153" presetID="2" presetClass="entr" presetSubtype="8" fill="hold" grpId="0" nodeType="afterEffect">
                                  <p:stCondLst>
                                    <p:cond delay="0"/>
                                  </p:stCondLst>
                                  <p:childTnLst>
                                    <p:set>
                                      <p:cBhvr>
                                        <p:cTn id="154" dur="1" fill="hold">
                                          <p:stCondLst>
                                            <p:cond delay="0"/>
                                          </p:stCondLst>
                                        </p:cTn>
                                        <p:tgtEl>
                                          <p:spTgt spid="108583"/>
                                        </p:tgtEl>
                                        <p:attrNameLst>
                                          <p:attrName>style.visibility</p:attrName>
                                        </p:attrNameLst>
                                      </p:cBhvr>
                                      <p:to>
                                        <p:strVal val="visible"/>
                                      </p:to>
                                    </p:set>
                                    <p:anim calcmode="lin" valueType="num">
                                      <p:cBhvr additive="base">
                                        <p:cTn id="155" dur="200" fill="hold"/>
                                        <p:tgtEl>
                                          <p:spTgt spid="108583"/>
                                        </p:tgtEl>
                                        <p:attrNameLst>
                                          <p:attrName>ppt_x</p:attrName>
                                        </p:attrNameLst>
                                      </p:cBhvr>
                                      <p:tavLst>
                                        <p:tav tm="0">
                                          <p:val>
                                            <p:strVal val="0-#ppt_w/2"/>
                                          </p:val>
                                        </p:tav>
                                        <p:tav tm="100000">
                                          <p:val>
                                            <p:strVal val="#ppt_x"/>
                                          </p:val>
                                        </p:tav>
                                      </p:tavLst>
                                    </p:anim>
                                    <p:anim calcmode="lin" valueType="num">
                                      <p:cBhvr additive="base">
                                        <p:cTn id="156" dur="200" fill="hold"/>
                                        <p:tgtEl>
                                          <p:spTgt spid="108583"/>
                                        </p:tgtEl>
                                        <p:attrNameLst>
                                          <p:attrName>ppt_y</p:attrName>
                                        </p:attrNameLst>
                                      </p:cBhvr>
                                      <p:tavLst>
                                        <p:tav tm="0">
                                          <p:val>
                                            <p:strVal val="#ppt_y"/>
                                          </p:val>
                                        </p:tav>
                                        <p:tav tm="100000">
                                          <p:val>
                                            <p:strVal val="#ppt_y"/>
                                          </p:val>
                                        </p:tav>
                                      </p:tavLst>
                                    </p:anim>
                                  </p:childTnLst>
                                </p:cTn>
                              </p:par>
                            </p:childTnLst>
                          </p:cTn>
                        </p:par>
                        <p:par>
                          <p:cTn id="157" fill="hold">
                            <p:stCondLst>
                              <p:cond delay="1500"/>
                            </p:stCondLst>
                            <p:childTnLst>
                              <p:par>
                                <p:cTn id="158" presetID="2" presetClass="entr" presetSubtype="8" fill="hold" grpId="0" nodeType="afterEffect">
                                  <p:stCondLst>
                                    <p:cond delay="0"/>
                                  </p:stCondLst>
                                  <p:childTnLst>
                                    <p:set>
                                      <p:cBhvr>
                                        <p:cTn id="159" dur="1" fill="hold">
                                          <p:stCondLst>
                                            <p:cond delay="0"/>
                                          </p:stCondLst>
                                        </p:cTn>
                                        <p:tgtEl>
                                          <p:spTgt spid="108584"/>
                                        </p:tgtEl>
                                        <p:attrNameLst>
                                          <p:attrName>style.visibility</p:attrName>
                                        </p:attrNameLst>
                                      </p:cBhvr>
                                      <p:to>
                                        <p:strVal val="visible"/>
                                      </p:to>
                                    </p:set>
                                    <p:anim calcmode="lin" valueType="num">
                                      <p:cBhvr additive="base">
                                        <p:cTn id="160" dur="200" fill="hold"/>
                                        <p:tgtEl>
                                          <p:spTgt spid="108584"/>
                                        </p:tgtEl>
                                        <p:attrNameLst>
                                          <p:attrName>ppt_x</p:attrName>
                                        </p:attrNameLst>
                                      </p:cBhvr>
                                      <p:tavLst>
                                        <p:tav tm="0">
                                          <p:val>
                                            <p:strVal val="0-#ppt_w/2"/>
                                          </p:val>
                                        </p:tav>
                                        <p:tav tm="100000">
                                          <p:val>
                                            <p:strVal val="#ppt_x"/>
                                          </p:val>
                                        </p:tav>
                                      </p:tavLst>
                                    </p:anim>
                                    <p:anim calcmode="lin" valueType="num">
                                      <p:cBhvr additive="base">
                                        <p:cTn id="161" dur="200" fill="hold"/>
                                        <p:tgtEl>
                                          <p:spTgt spid="108584"/>
                                        </p:tgtEl>
                                        <p:attrNameLst>
                                          <p:attrName>ppt_y</p:attrName>
                                        </p:attrNameLst>
                                      </p:cBhvr>
                                      <p:tavLst>
                                        <p:tav tm="0">
                                          <p:val>
                                            <p:strVal val="#ppt_y"/>
                                          </p:val>
                                        </p:tav>
                                        <p:tav tm="100000">
                                          <p:val>
                                            <p:strVal val="#ppt_y"/>
                                          </p:val>
                                        </p:tav>
                                      </p:tavLst>
                                    </p:anim>
                                  </p:childTnLst>
                                </p:cTn>
                              </p:par>
                            </p:childTnLst>
                          </p:cTn>
                        </p:par>
                        <p:par>
                          <p:cTn id="162" fill="hold">
                            <p:stCondLst>
                              <p:cond delay="1700"/>
                            </p:stCondLst>
                            <p:childTnLst>
                              <p:par>
                                <p:cTn id="163" presetID="2" presetClass="entr" presetSubtype="8" fill="hold" grpId="0" nodeType="afterEffect">
                                  <p:stCondLst>
                                    <p:cond delay="0"/>
                                  </p:stCondLst>
                                  <p:childTnLst>
                                    <p:set>
                                      <p:cBhvr>
                                        <p:cTn id="164" dur="1" fill="hold">
                                          <p:stCondLst>
                                            <p:cond delay="0"/>
                                          </p:stCondLst>
                                        </p:cTn>
                                        <p:tgtEl>
                                          <p:spTgt spid="108585"/>
                                        </p:tgtEl>
                                        <p:attrNameLst>
                                          <p:attrName>style.visibility</p:attrName>
                                        </p:attrNameLst>
                                      </p:cBhvr>
                                      <p:to>
                                        <p:strVal val="visible"/>
                                      </p:to>
                                    </p:set>
                                    <p:anim calcmode="lin" valueType="num">
                                      <p:cBhvr additive="base">
                                        <p:cTn id="165" dur="200" fill="hold"/>
                                        <p:tgtEl>
                                          <p:spTgt spid="108585"/>
                                        </p:tgtEl>
                                        <p:attrNameLst>
                                          <p:attrName>ppt_x</p:attrName>
                                        </p:attrNameLst>
                                      </p:cBhvr>
                                      <p:tavLst>
                                        <p:tav tm="0">
                                          <p:val>
                                            <p:strVal val="0-#ppt_w/2"/>
                                          </p:val>
                                        </p:tav>
                                        <p:tav tm="100000">
                                          <p:val>
                                            <p:strVal val="#ppt_x"/>
                                          </p:val>
                                        </p:tav>
                                      </p:tavLst>
                                    </p:anim>
                                    <p:anim calcmode="lin" valueType="num">
                                      <p:cBhvr additive="base">
                                        <p:cTn id="166" dur="200" fill="hold"/>
                                        <p:tgtEl>
                                          <p:spTgt spid="108585"/>
                                        </p:tgtEl>
                                        <p:attrNameLst>
                                          <p:attrName>ppt_y</p:attrName>
                                        </p:attrNameLst>
                                      </p:cBhvr>
                                      <p:tavLst>
                                        <p:tav tm="0">
                                          <p:val>
                                            <p:strVal val="#ppt_y"/>
                                          </p:val>
                                        </p:tav>
                                        <p:tav tm="100000">
                                          <p:val>
                                            <p:strVal val="#ppt_y"/>
                                          </p:val>
                                        </p:tav>
                                      </p:tavLst>
                                    </p:anim>
                                  </p:childTnLst>
                                </p:cTn>
                              </p:par>
                            </p:childTnLst>
                          </p:cTn>
                        </p:par>
                        <p:par>
                          <p:cTn id="167" fill="hold">
                            <p:stCondLst>
                              <p:cond delay="1900"/>
                            </p:stCondLst>
                            <p:childTnLst>
                              <p:par>
                                <p:cTn id="168" presetID="2" presetClass="entr" presetSubtype="8" fill="hold" grpId="0" nodeType="afterEffect">
                                  <p:stCondLst>
                                    <p:cond delay="0"/>
                                  </p:stCondLst>
                                  <p:childTnLst>
                                    <p:set>
                                      <p:cBhvr>
                                        <p:cTn id="169" dur="1" fill="hold">
                                          <p:stCondLst>
                                            <p:cond delay="0"/>
                                          </p:stCondLst>
                                        </p:cTn>
                                        <p:tgtEl>
                                          <p:spTgt spid="108586"/>
                                        </p:tgtEl>
                                        <p:attrNameLst>
                                          <p:attrName>style.visibility</p:attrName>
                                        </p:attrNameLst>
                                      </p:cBhvr>
                                      <p:to>
                                        <p:strVal val="visible"/>
                                      </p:to>
                                    </p:set>
                                    <p:anim calcmode="lin" valueType="num">
                                      <p:cBhvr additive="base">
                                        <p:cTn id="170" dur="200" fill="hold"/>
                                        <p:tgtEl>
                                          <p:spTgt spid="108586"/>
                                        </p:tgtEl>
                                        <p:attrNameLst>
                                          <p:attrName>ppt_x</p:attrName>
                                        </p:attrNameLst>
                                      </p:cBhvr>
                                      <p:tavLst>
                                        <p:tav tm="0">
                                          <p:val>
                                            <p:strVal val="0-#ppt_w/2"/>
                                          </p:val>
                                        </p:tav>
                                        <p:tav tm="100000">
                                          <p:val>
                                            <p:strVal val="#ppt_x"/>
                                          </p:val>
                                        </p:tav>
                                      </p:tavLst>
                                    </p:anim>
                                    <p:anim calcmode="lin" valueType="num">
                                      <p:cBhvr additive="base">
                                        <p:cTn id="171" dur="200" fill="hold"/>
                                        <p:tgtEl>
                                          <p:spTgt spid="1085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4" grpId="0"/>
      <p:bldP spid="108554" grpId="1"/>
      <p:bldP spid="108555" grpId="0"/>
      <p:bldP spid="108555" grpId="1"/>
      <p:bldP spid="108556" grpId="0"/>
      <p:bldP spid="108556" grpId="1"/>
      <p:bldP spid="108557" grpId="0"/>
      <p:bldP spid="108557" grpId="1"/>
      <p:bldP spid="108559" grpId="0"/>
      <p:bldP spid="108559" grpId="1"/>
      <p:bldP spid="108560" grpId="0"/>
      <p:bldP spid="108560" grpId="1"/>
      <p:bldP spid="108561" grpId="0"/>
      <p:bldP spid="108561" grpId="1"/>
      <p:bldP spid="108562" grpId="0"/>
      <p:bldP spid="108562" grpId="1"/>
      <p:bldP spid="108563" grpId="0"/>
      <p:bldP spid="108563" grpId="1"/>
      <p:bldP spid="108564" grpId="0"/>
      <p:bldP spid="108564" grpId="1"/>
      <p:bldP spid="108565" grpId="0"/>
      <p:bldP spid="108565" grpId="1"/>
      <p:bldP spid="108566" grpId="0"/>
      <p:bldP spid="108566" grpId="1"/>
      <p:bldP spid="108567" grpId="0"/>
      <p:bldP spid="108567" grpId="1"/>
      <p:bldP spid="108568" grpId="0"/>
      <p:bldP spid="108568" grpId="1"/>
      <p:bldP spid="108569" grpId="0"/>
      <p:bldP spid="108569" grpId="1"/>
      <p:bldP spid="108570" grpId="0"/>
      <p:bldP spid="108570" grpId="1"/>
      <p:bldP spid="108571" grpId="0"/>
      <p:bldP spid="108571" grpId="1"/>
      <p:bldP spid="108572" grpId="0"/>
      <p:bldP spid="108572" grpId="1"/>
      <p:bldP spid="108573" grpId="0"/>
      <p:bldP spid="108573" grpId="1"/>
      <p:bldP spid="108574" grpId="0"/>
      <p:bldP spid="108574" grpId="1"/>
      <p:bldP spid="108575" grpId="0"/>
      <p:bldP spid="108575" grpId="1"/>
      <p:bldP spid="108576" grpId="0"/>
      <p:bldP spid="108576" grpId="1"/>
      <p:bldP spid="108577" grpId="0"/>
      <p:bldP spid="108577" grpId="1"/>
      <p:bldP spid="108578" grpId="0"/>
      <p:bldP spid="108578" grpId="1"/>
      <p:bldP spid="108579" grpId="0" animBg="1"/>
      <p:bldP spid="108580" grpId="0"/>
      <p:bldP spid="108581" grpId="0"/>
      <p:bldP spid="108582" grpId="0"/>
      <p:bldP spid="108583" grpId="0"/>
      <p:bldP spid="108584" grpId="0"/>
      <p:bldP spid="108585" grpId="0"/>
      <p:bldP spid="108586" grpId="0"/>
      <p:bldP spid="1085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2699792" y="620688"/>
            <a:ext cx="4464496" cy="378296"/>
          </a:xfrm>
        </p:spPr>
        <p:txBody>
          <a:bodyPr/>
          <a:lstStyle/>
          <a:p>
            <a:pPr algn="ctr" eaLnBrk="1" hangingPunct="1"/>
            <a:r>
              <a:rPr lang="en-US" altLang="zh-TW" b="1" dirty="0">
                <a:solidFill>
                  <a:srgbClr val="0070C0"/>
                </a:solidFill>
              </a:rPr>
              <a:t>Complements</a:t>
            </a:r>
            <a:endParaRPr lang="zh-TW" altLang="en-US" sz="2000" b="1" dirty="0">
              <a:solidFill>
                <a:srgbClr val="0070C0"/>
              </a:solidFill>
            </a:endParaRPr>
          </a:p>
        </p:txBody>
      </p:sp>
      <p:sp>
        <p:nvSpPr>
          <p:cNvPr id="21507" name="內容版面配置區 2"/>
          <p:cNvSpPr>
            <a:spLocks noGrp="1"/>
          </p:cNvSpPr>
          <p:nvPr>
            <p:ph idx="1"/>
          </p:nvPr>
        </p:nvSpPr>
        <p:spPr>
          <a:xfrm>
            <a:off x="467544" y="1268760"/>
            <a:ext cx="8424936" cy="4968552"/>
          </a:xfrm>
        </p:spPr>
        <p:txBody>
          <a:bodyPr/>
          <a:lstStyle/>
          <a:p>
            <a:pPr eaLnBrk="1" hangingPunct="1"/>
            <a:r>
              <a:rPr lang="en-US" altLang="zh-TW" sz="2400" b="1" dirty="0">
                <a:solidFill>
                  <a:srgbClr val="FF00FF"/>
                </a:solidFill>
                <a:latin typeface="Times New Roman" pitchFamily="18" charset="0"/>
                <a:cs typeface="Times New Roman" pitchFamily="18" charset="0"/>
              </a:rPr>
              <a:t>Diminished Radix Complement</a:t>
            </a:r>
            <a:r>
              <a:rPr lang="tr-TR" altLang="zh-TW" sz="2400" b="1" dirty="0">
                <a:solidFill>
                  <a:srgbClr val="FF00FF"/>
                </a:solidFill>
                <a:latin typeface="Times New Roman" pitchFamily="18" charset="0"/>
                <a:cs typeface="Times New Roman" pitchFamily="18" charset="0"/>
              </a:rPr>
              <a:t> - (r-1)’s Complement</a:t>
            </a:r>
            <a:endParaRPr lang="en-US" altLang="zh-TW" sz="2400" b="1" dirty="0">
              <a:solidFill>
                <a:srgbClr val="FF00FF"/>
              </a:solidFill>
              <a:latin typeface="Times New Roman" pitchFamily="18" charset="0"/>
              <a:cs typeface="Times New Roman" pitchFamily="18" charset="0"/>
            </a:endParaRPr>
          </a:p>
          <a:p>
            <a:pPr lvl="1"/>
            <a:r>
              <a:rPr lang="en-US" sz="2400" dirty="0">
                <a:solidFill>
                  <a:srgbClr val="0070C0"/>
                </a:solidFill>
                <a:latin typeface="Times New Roman" pitchFamily="18" charset="0"/>
                <a:cs typeface="Times New Roman" pitchFamily="18" charset="0"/>
              </a:rPr>
              <a:t>Given a number </a:t>
            </a:r>
            <a:r>
              <a:rPr lang="en-US" sz="2400" i="1" dirty="0">
                <a:solidFill>
                  <a:srgbClr val="0070C0"/>
                </a:solidFill>
                <a:latin typeface="Times New Roman" pitchFamily="18" charset="0"/>
                <a:cs typeface="Times New Roman" pitchFamily="18" charset="0"/>
              </a:rPr>
              <a:t>N</a:t>
            </a:r>
            <a:r>
              <a:rPr lang="en-US" sz="2400" dirty="0">
                <a:solidFill>
                  <a:srgbClr val="0070C0"/>
                </a:solidFill>
                <a:latin typeface="Times New Roman" pitchFamily="18" charset="0"/>
                <a:cs typeface="Times New Roman" pitchFamily="18" charset="0"/>
              </a:rPr>
              <a:t> in base </a:t>
            </a:r>
            <a:r>
              <a:rPr lang="en-US" sz="2400" i="1" dirty="0">
                <a:solidFill>
                  <a:srgbClr val="0070C0"/>
                </a:solidFill>
                <a:latin typeface="Times New Roman" pitchFamily="18" charset="0"/>
                <a:cs typeface="Times New Roman" pitchFamily="18" charset="0"/>
              </a:rPr>
              <a:t>r</a:t>
            </a:r>
            <a:r>
              <a:rPr lang="en-US" sz="2400" dirty="0">
                <a:solidFill>
                  <a:srgbClr val="0070C0"/>
                </a:solidFill>
                <a:latin typeface="Times New Roman" pitchFamily="18" charset="0"/>
                <a:cs typeface="Times New Roman" pitchFamily="18" charset="0"/>
              </a:rPr>
              <a:t> having </a:t>
            </a:r>
            <a:r>
              <a:rPr lang="en-US" sz="2400" i="1" dirty="0">
                <a:solidFill>
                  <a:srgbClr val="0070C0"/>
                </a:solidFill>
                <a:latin typeface="Times New Roman" pitchFamily="18" charset="0"/>
                <a:cs typeface="Times New Roman" pitchFamily="18" charset="0"/>
              </a:rPr>
              <a:t>n</a:t>
            </a:r>
            <a:r>
              <a:rPr lang="en-US" sz="2400" dirty="0">
                <a:solidFill>
                  <a:srgbClr val="0070C0"/>
                </a:solidFill>
                <a:latin typeface="Times New Roman" pitchFamily="18" charset="0"/>
                <a:cs typeface="Times New Roman" pitchFamily="18" charset="0"/>
              </a:rPr>
              <a:t> digits, the (</a:t>
            </a:r>
            <a:r>
              <a:rPr lang="en-US" sz="2400" i="1" dirty="0">
                <a:solidFill>
                  <a:srgbClr val="0070C0"/>
                </a:solidFill>
                <a:latin typeface="Times New Roman" pitchFamily="18" charset="0"/>
                <a:cs typeface="Times New Roman" pitchFamily="18" charset="0"/>
              </a:rPr>
              <a:t>r–1</a:t>
            </a:r>
            <a:r>
              <a:rPr lang="en-US" sz="2400" dirty="0">
                <a:solidFill>
                  <a:srgbClr val="0070C0"/>
                </a:solidFill>
                <a:latin typeface="Times New Roman" pitchFamily="18" charset="0"/>
                <a:cs typeface="Times New Roman" pitchFamily="18" charset="0"/>
              </a:rPr>
              <a:t>)’s complement </a:t>
            </a:r>
            <a:r>
              <a:rPr lang="en-US" sz="2400" i="1" dirty="0">
                <a:solidFill>
                  <a:srgbClr val="0070C0"/>
                </a:solidFill>
                <a:latin typeface="Times New Roman" pitchFamily="18" charset="0"/>
                <a:cs typeface="Times New Roman" pitchFamily="18" charset="0"/>
              </a:rPr>
              <a:t>of N</a:t>
            </a:r>
            <a:r>
              <a:rPr lang="en-US" sz="2400" dirty="0">
                <a:solidFill>
                  <a:srgbClr val="0070C0"/>
                </a:solidFill>
                <a:latin typeface="Times New Roman" pitchFamily="18" charset="0"/>
                <a:cs typeface="Times New Roman" pitchFamily="18" charset="0"/>
              </a:rPr>
              <a:t> is defined as:</a:t>
            </a:r>
          </a:p>
          <a:p>
            <a:pPr lvl="1">
              <a:buFont typeface="Wingdings" pitchFamily="2" charset="2"/>
              <a:buNone/>
            </a:pPr>
            <a:r>
              <a:rPr lang="en-US" sz="2400" dirty="0">
                <a:solidFill>
                  <a:srgbClr val="0070C0"/>
                </a:solidFill>
                <a:latin typeface="Times New Roman" pitchFamily="18" charset="0"/>
                <a:cs typeface="Times New Roman" pitchFamily="18" charset="0"/>
              </a:rPr>
              <a:t>			</a:t>
            </a:r>
            <a:r>
              <a:rPr lang="en-US" sz="2400" i="1" dirty="0">
                <a:solidFill>
                  <a:srgbClr val="0070C0"/>
                </a:solidFill>
                <a:latin typeface="Times New Roman" pitchFamily="18" charset="0"/>
                <a:cs typeface="Times New Roman" pitchFamily="18" charset="0"/>
              </a:rPr>
              <a:t>(</a:t>
            </a:r>
            <a:r>
              <a:rPr lang="en-US" sz="2400" i="1" dirty="0" err="1">
                <a:solidFill>
                  <a:srgbClr val="0070C0"/>
                </a:solidFill>
                <a:latin typeface="Times New Roman" pitchFamily="18" charset="0"/>
                <a:cs typeface="Times New Roman" pitchFamily="18" charset="0"/>
              </a:rPr>
              <a:t>r</a:t>
            </a:r>
            <a:r>
              <a:rPr lang="en-US" sz="2400" i="1" baseline="30000" dirty="0" err="1">
                <a:solidFill>
                  <a:srgbClr val="0070C0"/>
                </a:solidFill>
                <a:latin typeface="Times New Roman" pitchFamily="18" charset="0"/>
                <a:cs typeface="Times New Roman" pitchFamily="18" charset="0"/>
              </a:rPr>
              <a:t>n</a:t>
            </a:r>
            <a:r>
              <a:rPr lang="en-US" sz="2400" i="1" baseline="30000" dirty="0">
                <a:solidFill>
                  <a:srgbClr val="0070C0"/>
                </a:solidFill>
                <a:latin typeface="Times New Roman" pitchFamily="18" charset="0"/>
                <a:cs typeface="Times New Roman" pitchFamily="18" charset="0"/>
              </a:rPr>
              <a:t> </a:t>
            </a:r>
            <a:r>
              <a:rPr lang="en-US" sz="2400" i="1" dirty="0">
                <a:solidFill>
                  <a:srgbClr val="0070C0"/>
                </a:solidFill>
                <a:latin typeface="Times New Roman" pitchFamily="18" charset="0"/>
                <a:cs typeface="Times New Roman" pitchFamily="18" charset="0"/>
              </a:rPr>
              <a:t>–1) – N</a:t>
            </a:r>
            <a:endParaRPr lang="en-US" sz="2400" b="1" dirty="0">
              <a:solidFill>
                <a:srgbClr val="0070C0"/>
              </a:solidFill>
              <a:latin typeface="Times New Roman" pitchFamily="18" charset="0"/>
              <a:cs typeface="Times New Roman" pitchFamily="18" charset="0"/>
            </a:endParaRPr>
          </a:p>
          <a:p>
            <a:r>
              <a:rPr lang="en-US" sz="2400" b="1" dirty="0">
                <a:solidFill>
                  <a:srgbClr val="FF00FF"/>
                </a:solidFill>
                <a:latin typeface="Times New Roman" pitchFamily="18" charset="0"/>
                <a:cs typeface="Times New Roman" pitchFamily="18" charset="0"/>
              </a:rPr>
              <a:t>Example for 6-digit </a:t>
            </a:r>
            <a:r>
              <a:rPr lang="en-US" sz="2400" b="1" u="sng" dirty="0">
                <a:solidFill>
                  <a:srgbClr val="FF00FF"/>
                </a:solidFill>
                <a:latin typeface="Times New Roman" pitchFamily="18" charset="0"/>
                <a:cs typeface="Times New Roman" pitchFamily="18" charset="0"/>
              </a:rPr>
              <a:t>decimal</a:t>
            </a:r>
            <a:r>
              <a:rPr lang="en-US" sz="2400" b="1" dirty="0">
                <a:solidFill>
                  <a:srgbClr val="FF00FF"/>
                </a:solidFill>
                <a:latin typeface="Times New Roman" pitchFamily="18" charset="0"/>
                <a:cs typeface="Times New Roman" pitchFamily="18" charset="0"/>
              </a:rPr>
              <a:t> numbers</a:t>
            </a:r>
            <a:r>
              <a:rPr lang="en-US" sz="2400" dirty="0">
                <a:solidFill>
                  <a:srgbClr val="0070C0"/>
                </a:solidFill>
                <a:latin typeface="Times New Roman" pitchFamily="18" charset="0"/>
                <a:cs typeface="Times New Roman" pitchFamily="18" charset="0"/>
              </a:rPr>
              <a:t>:</a:t>
            </a:r>
          </a:p>
          <a:p>
            <a:pPr lvl="1"/>
            <a:r>
              <a:rPr lang="en-US" sz="2400" dirty="0">
                <a:solidFill>
                  <a:srgbClr val="0070C0"/>
                </a:solidFill>
                <a:latin typeface="Times New Roman" pitchFamily="18" charset="0"/>
                <a:cs typeface="Times New Roman" pitchFamily="18" charset="0"/>
              </a:rPr>
              <a:t>9’s complement is </a:t>
            </a:r>
            <a:r>
              <a:rPr lang="en-US" sz="2400" i="1" dirty="0">
                <a:solidFill>
                  <a:srgbClr val="0070C0"/>
                </a:solidFill>
                <a:latin typeface="Times New Roman" pitchFamily="18" charset="0"/>
                <a:cs typeface="Times New Roman" pitchFamily="18" charset="0"/>
              </a:rPr>
              <a:t>(</a:t>
            </a:r>
            <a:r>
              <a:rPr lang="en-US" sz="2400" i="1" dirty="0" err="1">
                <a:solidFill>
                  <a:srgbClr val="0070C0"/>
                </a:solidFill>
                <a:latin typeface="Times New Roman" pitchFamily="18" charset="0"/>
                <a:cs typeface="Times New Roman" pitchFamily="18" charset="0"/>
              </a:rPr>
              <a:t>r</a:t>
            </a:r>
            <a:r>
              <a:rPr lang="en-US" sz="2400" i="1" baseline="30000" dirty="0" err="1">
                <a:solidFill>
                  <a:srgbClr val="0070C0"/>
                </a:solidFill>
                <a:latin typeface="Times New Roman" pitchFamily="18" charset="0"/>
                <a:cs typeface="Times New Roman" pitchFamily="18" charset="0"/>
              </a:rPr>
              <a:t>n</a:t>
            </a:r>
            <a:r>
              <a:rPr lang="tr-TR" sz="2400" i="1" baseline="30000" dirty="0">
                <a:solidFill>
                  <a:srgbClr val="0070C0"/>
                </a:solidFill>
                <a:latin typeface="Times New Roman" pitchFamily="18" charset="0"/>
                <a:cs typeface="Times New Roman" pitchFamily="18" charset="0"/>
              </a:rPr>
              <a:t> </a:t>
            </a:r>
            <a:r>
              <a:rPr lang="en-US" sz="2400" i="1" dirty="0">
                <a:solidFill>
                  <a:srgbClr val="0070C0"/>
                </a:solidFill>
                <a:latin typeface="Times New Roman" pitchFamily="18" charset="0"/>
                <a:cs typeface="Times New Roman" pitchFamily="18" charset="0"/>
              </a:rPr>
              <a:t>–</a:t>
            </a:r>
            <a:r>
              <a:rPr lang="tr-TR" sz="2400" i="1" dirty="0">
                <a:solidFill>
                  <a:srgbClr val="0070C0"/>
                </a:solidFill>
                <a:latin typeface="Times New Roman" pitchFamily="18" charset="0"/>
                <a:cs typeface="Times New Roman" pitchFamily="18" charset="0"/>
              </a:rPr>
              <a:t> </a:t>
            </a:r>
            <a:r>
              <a:rPr lang="en-US" sz="2400" i="1" dirty="0">
                <a:solidFill>
                  <a:srgbClr val="0070C0"/>
                </a:solidFill>
                <a:latin typeface="Times New Roman" pitchFamily="18" charset="0"/>
                <a:cs typeface="Times New Roman" pitchFamily="18" charset="0"/>
              </a:rPr>
              <a:t>1)–N</a:t>
            </a:r>
            <a:r>
              <a:rPr lang="en-US" sz="2400" dirty="0">
                <a:solidFill>
                  <a:srgbClr val="0070C0"/>
                </a:solidFill>
                <a:latin typeface="Times New Roman" pitchFamily="18" charset="0"/>
                <a:cs typeface="Times New Roman" pitchFamily="18" charset="0"/>
              </a:rPr>
              <a:t> = (10</a:t>
            </a:r>
            <a:r>
              <a:rPr lang="en-US" sz="2400" baseline="30000" dirty="0">
                <a:solidFill>
                  <a:srgbClr val="0070C0"/>
                </a:solidFill>
                <a:latin typeface="Times New Roman" pitchFamily="18" charset="0"/>
                <a:cs typeface="Times New Roman" pitchFamily="18" charset="0"/>
              </a:rPr>
              <a:t>6</a:t>
            </a:r>
            <a:r>
              <a:rPr lang="en-US" sz="2400" dirty="0">
                <a:solidFill>
                  <a:srgbClr val="0070C0"/>
                </a:solidFill>
                <a:latin typeface="Times New Roman" pitchFamily="18" charset="0"/>
                <a:cs typeface="Times New Roman" pitchFamily="18" charset="0"/>
              </a:rPr>
              <a:t>–1)–</a:t>
            </a:r>
            <a:r>
              <a:rPr lang="en-US" sz="2400" i="1" dirty="0">
                <a:solidFill>
                  <a:srgbClr val="0070C0"/>
                </a:solidFill>
                <a:latin typeface="Times New Roman" pitchFamily="18" charset="0"/>
                <a:cs typeface="Times New Roman" pitchFamily="18" charset="0"/>
              </a:rPr>
              <a:t>N</a:t>
            </a:r>
            <a:r>
              <a:rPr lang="en-US" sz="2400" dirty="0">
                <a:solidFill>
                  <a:srgbClr val="0070C0"/>
                </a:solidFill>
                <a:latin typeface="Times New Roman" pitchFamily="18" charset="0"/>
                <a:cs typeface="Times New Roman" pitchFamily="18" charset="0"/>
              </a:rPr>
              <a:t> = 999999–</a:t>
            </a:r>
            <a:r>
              <a:rPr lang="en-US" sz="2400" i="1" dirty="0">
                <a:solidFill>
                  <a:srgbClr val="0070C0"/>
                </a:solidFill>
                <a:latin typeface="Times New Roman" pitchFamily="18" charset="0"/>
                <a:cs typeface="Times New Roman" pitchFamily="18" charset="0"/>
              </a:rPr>
              <a:t>N</a:t>
            </a:r>
          </a:p>
          <a:p>
            <a:pPr lvl="1"/>
            <a:r>
              <a:rPr lang="en-US" sz="2400" dirty="0">
                <a:solidFill>
                  <a:srgbClr val="0070C0"/>
                </a:solidFill>
                <a:latin typeface="Times New Roman" pitchFamily="18" charset="0"/>
                <a:cs typeface="Times New Roman" pitchFamily="18" charset="0"/>
              </a:rPr>
              <a:t>9’s complement of 546700 is 999999–546700 = 453299</a:t>
            </a:r>
          </a:p>
          <a:p>
            <a:r>
              <a:rPr lang="en-US" b="1" dirty="0">
                <a:solidFill>
                  <a:srgbClr val="FF00FF"/>
                </a:solidFill>
                <a:latin typeface="Times New Roman" pitchFamily="18" charset="0"/>
                <a:cs typeface="Times New Roman" pitchFamily="18" charset="0"/>
              </a:rPr>
              <a:t>Example for 7-digit </a:t>
            </a:r>
            <a:r>
              <a:rPr lang="en-US" b="1" u="sng" dirty="0">
                <a:solidFill>
                  <a:srgbClr val="FF00FF"/>
                </a:solidFill>
                <a:latin typeface="Times New Roman" pitchFamily="18" charset="0"/>
                <a:cs typeface="Times New Roman" pitchFamily="18" charset="0"/>
              </a:rPr>
              <a:t>binary</a:t>
            </a:r>
            <a:r>
              <a:rPr lang="en-US" b="1" dirty="0">
                <a:solidFill>
                  <a:srgbClr val="FF00FF"/>
                </a:solidFill>
                <a:latin typeface="Times New Roman" pitchFamily="18" charset="0"/>
                <a:cs typeface="Times New Roman" pitchFamily="18" charset="0"/>
              </a:rPr>
              <a:t> numbers</a:t>
            </a:r>
            <a:r>
              <a:rPr lang="en-US" b="1" dirty="0">
                <a:solidFill>
                  <a:srgbClr val="0070C0"/>
                </a:solidFill>
                <a:latin typeface="Times New Roman" pitchFamily="18" charset="0"/>
                <a:cs typeface="Times New Roman" pitchFamily="18" charset="0"/>
              </a:rPr>
              <a:t>:</a:t>
            </a:r>
          </a:p>
          <a:p>
            <a:pPr lvl="1"/>
            <a:r>
              <a:rPr lang="en-US" sz="2600" dirty="0">
                <a:solidFill>
                  <a:srgbClr val="0070C0"/>
                </a:solidFill>
                <a:latin typeface="Times New Roman" pitchFamily="18" charset="0"/>
                <a:cs typeface="Times New Roman" pitchFamily="18" charset="0"/>
              </a:rPr>
              <a:t>1’s complement is </a:t>
            </a:r>
            <a:r>
              <a:rPr lang="en-US" sz="2600" i="1" dirty="0">
                <a:solidFill>
                  <a:srgbClr val="0070C0"/>
                </a:solidFill>
                <a:latin typeface="Times New Roman" pitchFamily="18" charset="0"/>
                <a:cs typeface="Times New Roman" pitchFamily="18" charset="0"/>
              </a:rPr>
              <a:t>(</a:t>
            </a:r>
            <a:r>
              <a:rPr lang="en-US" sz="2600" i="1" dirty="0" err="1">
                <a:solidFill>
                  <a:srgbClr val="0070C0"/>
                </a:solidFill>
                <a:latin typeface="Times New Roman" pitchFamily="18" charset="0"/>
                <a:cs typeface="Times New Roman" pitchFamily="18" charset="0"/>
              </a:rPr>
              <a:t>r</a:t>
            </a:r>
            <a:r>
              <a:rPr lang="en-US" sz="2600" i="1" baseline="30000" dirty="0" err="1">
                <a:solidFill>
                  <a:srgbClr val="0070C0"/>
                </a:solidFill>
                <a:latin typeface="Times New Roman" pitchFamily="18" charset="0"/>
                <a:cs typeface="Times New Roman" pitchFamily="18" charset="0"/>
              </a:rPr>
              <a:t>n</a:t>
            </a:r>
            <a:r>
              <a:rPr lang="tr-TR" sz="2600" i="1" baseline="30000" dirty="0">
                <a:solidFill>
                  <a:srgbClr val="0070C0"/>
                </a:solidFill>
                <a:latin typeface="Times New Roman" pitchFamily="18" charset="0"/>
                <a:cs typeface="Times New Roman" pitchFamily="18" charset="0"/>
              </a:rPr>
              <a:t> </a:t>
            </a:r>
            <a:r>
              <a:rPr lang="en-US" sz="2600" i="1" baseline="30000" dirty="0">
                <a:solidFill>
                  <a:srgbClr val="0070C0"/>
                </a:solidFill>
                <a:latin typeface="Times New Roman" pitchFamily="18" charset="0"/>
                <a:cs typeface="Times New Roman" pitchFamily="18" charset="0"/>
              </a:rPr>
              <a:t> </a:t>
            </a:r>
            <a:r>
              <a:rPr lang="en-US" sz="2600" i="1" dirty="0">
                <a:solidFill>
                  <a:srgbClr val="0070C0"/>
                </a:solidFill>
                <a:latin typeface="Times New Roman" pitchFamily="18" charset="0"/>
                <a:cs typeface="Times New Roman" pitchFamily="18" charset="0"/>
              </a:rPr>
              <a:t>–</a:t>
            </a:r>
            <a:r>
              <a:rPr lang="tr-TR" sz="2600" i="1" dirty="0">
                <a:solidFill>
                  <a:srgbClr val="0070C0"/>
                </a:solidFill>
                <a:latin typeface="Times New Roman" pitchFamily="18" charset="0"/>
                <a:cs typeface="Times New Roman" pitchFamily="18" charset="0"/>
              </a:rPr>
              <a:t> </a:t>
            </a:r>
            <a:r>
              <a:rPr lang="en-US" sz="2600" i="1" dirty="0">
                <a:solidFill>
                  <a:srgbClr val="0070C0"/>
                </a:solidFill>
                <a:latin typeface="Times New Roman" pitchFamily="18" charset="0"/>
                <a:cs typeface="Times New Roman" pitchFamily="18" charset="0"/>
              </a:rPr>
              <a:t>1) – N</a:t>
            </a:r>
            <a:r>
              <a:rPr lang="en-US" sz="2600" dirty="0">
                <a:solidFill>
                  <a:srgbClr val="0070C0"/>
                </a:solidFill>
                <a:latin typeface="Times New Roman" pitchFamily="18" charset="0"/>
                <a:cs typeface="Times New Roman" pitchFamily="18" charset="0"/>
              </a:rPr>
              <a:t> = (2</a:t>
            </a:r>
            <a:r>
              <a:rPr lang="en-US" sz="2600" baseline="30000" dirty="0">
                <a:solidFill>
                  <a:srgbClr val="0070C0"/>
                </a:solidFill>
                <a:latin typeface="Times New Roman" pitchFamily="18" charset="0"/>
                <a:cs typeface="Times New Roman" pitchFamily="18" charset="0"/>
              </a:rPr>
              <a:t>7</a:t>
            </a:r>
            <a:r>
              <a:rPr lang="en-US" sz="2600" dirty="0">
                <a:solidFill>
                  <a:srgbClr val="0070C0"/>
                </a:solidFill>
                <a:latin typeface="Times New Roman" pitchFamily="18" charset="0"/>
                <a:cs typeface="Times New Roman" pitchFamily="18" charset="0"/>
              </a:rPr>
              <a:t>–1)–</a:t>
            </a:r>
            <a:r>
              <a:rPr lang="en-US" sz="2600" i="1" dirty="0">
                <a:solidFill>
                  <a:srgbClr val="0070C0"/>
                </a:solidFill>
                <a:latin typeface="Times New Roman" pitchFamily="18" charset="0"/>
                <a:cs typeface="Times New Roman" pitchFamily="18" charset="0"/>
              </a:rPr>
              <a:t>N</a:t>
            </a:r>
            <a:r>
              <a:rPr lang="en-US" sz="2600" dirty="0">
                <a:solidFill>
                  <a:srgbClr val="0070C0"/>
                </a:solidFill>
                <a:latin typeface="Times New Roman" pitchFamily="18" charset="0"/>
                <a:cs typeface="Times New Roman" pitchFamily="18" charset="0"/>
              </a:rPr>
              <a:t> = 1111111–</a:t>
            </a:r>
            <a:r>
              <a:rPr lang="en-US" sz="2600" i="1" dirty="0">
                <a:solidFill>
                  <a:srgbClr val="0070C0"/>
                </a:solidFill>
                <a:latin typeface="Times New Roman" pitchFamily="18" charset="0"/>
                <a:cs typeface="Times New Roman" pitchFamily="18" charset="0"/>
              </a:rPr>
              <a:t>N</a:t>
            </a:r>
          </a:p>
          <a:p>
            <a:pPr lvl="1"/>
            <a:r>
              <a:rPr lang="en-US" sz="2600" dirty="0">
                <a:solidFill>
                  <a:srgbClr val="0070C0"/>
                </a:solidFill>
                <a:latin typeface="Times New Roman" pitchFamily="18" charset="0"/>
                <a:cs typeface="Times New Roman" pitchFamily="18" charset="0"/>
              </a:rPr>
              <a:t>1’s complement of 1011000 is 1111111–1011000 = 0100111</a:t>
            </a:r>
          </a:p>
          <a:p>
            <a:pPr eaLnBrk="1" hangingPunct="1">
              <a:buNone/>
            </a:pPr>
            <a:endParaRPr lang="en-US" altLang="zh-TW" sz="2400" dirty="0">
              <a:solidFill>
                <a:srgbClr val="0070C0"/>
              </a:solidFill>
              <a:latin typeface="Times New Roman" pitchFamily="18" charset="0"/>
              <a:cs typeface="Times New Roman" pitchFamily="18" charset="0"/>
            </a:endParaRPr>
          </a:p>
          <a:p>
            <a:pPr eaLnBrk="1" hangingPunct="1"/>
            <a:endParaRPr lang="en-US" altLang="zh-TW" sz="2400" dirty="0">
              <a:solidFill>
                <a:srgbClr val="0070C0"/>
              </a:solidFill>
              <a:latin typeface="Times New Roman" pitchFamily="18" charset="0"/>
              <a:cs typeface="Times New Roman" pitchFamily="18" charset="0"/>
            </a:endParaRPr>
          </a:p>
          <a:p>
            <a:pPr eaLnBrk="1" hangingPunct="1"/>
            <a:endParaRPr lang="en-US" altLang="zh-TW" sz="2400" dirty="0">
              <a:solidFill>
                <a:srgbClr val="0070C0"/>
              </a:solidFill>
              <a:latin typeface="Times New Roman" pitchFamily="18" charset="0"/>
              <a:cs typeface="Times New Roman" pitchFamily="18" charset="0"/>
            </a:endParaRPr>
          </a:p>
          <a:p>
            <a:pPr eaLnBrk="1" hangingPunct="1"/>
            <a:endParaRPr lang="zh-TW" altLang="en-US" sz="2400" dirty="0">
              <a:solidFill>
                <a:srgbClr val="0070C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C59B1905-D088-4D62-B2CA-6692254A56A0}" type="slidenum">
              <a:rPr lang="ar-SA" smtClean="0"/>
              <a:pPr>
                <a:defRPr/>
              </a:pPr>
              <a:t>25</a:t>
            </a:fld>
            <a:endParaRPr lang="en-GB" dirty="0"/>
          </a:p>
        </p:txBody>
      </p:sp>
    </p:spTree>
    <p:extLst>
      <p:ext uri="{BB962C8B-B14F-4D97-AF65-F5344CB8AC3E}">
        <p14:creationId xmlns:p14="http://schemas.microsoft.com/office/powerpoint/2010/main" val="94245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 calcmode="lin" valueType="num">
                                      <p:cBhvr additive="base">
                                        <p:cTn id="11"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 calcmode="lin" valueType="num">
                                      <p:cBhvr additive="base">
                                        <p:cTn id="15"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anim calcmode="lin" valueType="num">
                                      <p:cBhvr additive="base">
                                        <p:cTn id="21"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50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 calcmode="lin" valueType="num">
                                      <p:cBhvr additive="base">
                                        <p:cTn id="25"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507">
                                            <p:txEl>
                                              <p:pRg st="5" end="5"/>
                                            </p:txEl>
                                          </p:spTgt>
                                        </p:tgtEl>
                                        <p:attrNameLst>
                                          <p:attrName>style.visibility</p:attrName>
                                        </p:attrNameLst>
                                      </p:cBhvr>
                                      <p:to>
                                        <p:strVal val="visible"/>
                                      </p:to>
                                    </p:set>
                                    <p:anim calcmode="lin" valueType="num">
                                      <p:cBhvr additive="base">
                                        <p:cTn id="29"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507">
                                            <p:txEl>
                                              <p:pRg st="6" end="6"/>
                                            </p:txEl>
                                          </p:spTgt>
                                        </p:tgtEl>
                                        <p:attrNameLst>
                                          <p:attrName>style.visibility</p:attrName>
                                        </p:attrNameLst>
                                      </p:cBhvr>
                                      <p:to>
                                        <p:strVal val="visible"/>
                                      </p:to>
                                    </p:set>
                                    <p:anim calcmode="lin" valueType="num">
                                      <p:cBhvr additive="base">
                                        <p:cTn id="33"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1507">
                                            <p:txEl>
                                              <p:pRg st="7" end="7"/>
                                            </p:txEl>
                                          </p:spTgt>
                                        </p:tgtEl>
                                        <p:attrNameLst>
                                          <p:attrName>style.visibility</p:attrName>
                                        </p:attrNameLst>
                                      </p:cBhvr>
                                      <p:to>
                                        <p:strVal val="visible"/>
                                      </p:to>
                                    </p:set>
                                    <p:anim calcmode="lin" valueType="num">
                                      <p:cBhvr additive="base">
                                        <p:cTn id="37"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507">
                                            <p:txEl>
                                              <p:pRg st="8" end="8"/>
                                            </p:txEl>
                                          </p:spTgt>
                                        </p:tgtEl>
                                        <p:attrNameLst>
                                          <p:attrName>style.visibility</p:attrName>
                                        </p:attrNameLst>
                                      </p:cBhvr>
                                      <p:to>
                                        <p:strVal val="visible"/>
                                      </p:to>
                                    </p:set>
                                    <p:anim calcmode="lin" valueType="num">
                                      <p:cBhvr additive="base">
                                        <p:cTn id="41"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843808" y="332656"/>
            <a:ext cx="3970784" cy="702568"/>
          </a:xfrm>
        </p:spPr>
        <p:txBody>
          <a:bodyPr/>
          <a:lstStyle/>
          <a:p>
            <a:pPr algn="ctr"/>
            <a:r>
              <a:rPr lang="en-US" b="1" dirty="0">
                <a:solidFill>
                  <a:srgbClr val="0070C0"/>
                </a:solidFill>
              </a:rPr>
              <a:t>Complements</a:t>
            </a:r>
          </a:p>
        </p:txBody>
      </p:sp>
      <p:sp>
        <p:nvSpPr>
          <p:cNvPr id="117763" name="Rectangle 3"/>
          <p:cNvSpPr>
            <a:spLocks noGrp="1" noChangeArrowheads="1"/>
          </p:cNvSpPr>
          <p:nvPr>
            <p:ph type="body" idx="1"/>
          </p:nvPr>
        </p:nvSpPr>
        <p:spPr>
          <a:xfrm>
            <a:off x="395536" y="1340768"/>
            <a:ext cx="8280400" cy="2772023"/>
          </a:xfrm>
        </p:spPr>
        <p:txBody>
          <a:bodyPr/>
          <a:lstStyle/>
          <a:p>
            <a:r>
              <a:rPr lang="en-US" dirty="0">
                <a:solidFill>
                  <a:srgbClr val="0070C0"/>
                </a:solidFill>
                <a:latin typeface="Times New Roman" pitchFamily="18" charset="0"/>
                <a:cs typeface="Times New Roman" pitchFamily="18" charset="0"/>
              </a:rPr>
              <a:t>1’s Complement (</a:t>
            </a:r>
            <a:r>
              <a:rPr lang="en-US" i="1" dirty="0">
                <a:solidFill>
                  <a:srgbClr val="0070C0"/>
                </a:solidFill>
                <a:latin typeface="Times New Roman" pitchFamily="18" charset="0"/>
                <a:cs typeface="Times New Roman" pitchFamily="18" charset="0"/>
              </a:rPr>
              <a:t>Diminished Radix</a:t>
            </a:r>
            <a:r>
              <a:rPr lang="en-US" dirty="0">
                <a:solidFill>
                  <a:srgbClr val="0070C0"/>
                </a:solidFill>
                <a:latin typeface="Times New Roman" pitchFamily="18" charset="0"/>
                <a:cs typeface="Times New Roman" pitchFamily="18" charset="0"/>
              </a:rPr>
              <a:t> Complement)</a:t>
            </a:r>
          </a:p>
          <a:p>
            <a:pPr lvl="1"/>
            <a:r>
              <a:rPr lang="en-US" dirty="0">
                <a:solidFill>
                  <a:srgbClr val="0070C0"/>
                </a:solidFill>
                <a:latin typeface="Times New Roman" pitchFamily="18" charset="0"/>
                <a:cs typeface="Times New Roman" pitchFamily="18" charset="0"/>
              </a:rPr>
              <a:t>All ‘0’s become ‘1’s</a:t>
            </a:r>
          </a:p>
          <a:p>
            <a:pPr lvl="1"/>
            <a:r>
              <a:rPr lang="en-US" dirty="0">
                <a:solidFill>
                  <a:srgbClr val="0070C0"/>
                </a:solidFill>
                <a:latin typeface="Times New Roman" pitchFamily="18" charset="0"/>
                <a:cs typeface="Times New Roman" pitchFamily="18" charset="0"/>
              </a:rPr>
              <a:t>All ‘1’s become ‘0’s</a:t>
            </a:r>
          </a:p>
          <a:p>
            <a:pPr lvl="1">
              <a:buFont typeface="Wingdings" pitchFamily="2" charset="2"/>
              <a:buNone/>
            </a:pPr>
            <a:r>
              <a:rPr lang="en-US" dirty="0">
                <a:solidFill>
                  <a:srgbClr val="0070C0"/>
                </a:solidFill>
                <a:latin typeface="Times New Roman" pitchFamily="18" charset="0"/>
                <a:cs typeface="Times New Roman" pitchFamily="18" charset="0"/>
              </a:rPr>
              <a:t>Example    (</a:t>
            </a:r>
            <a:r>
              <a:rPr lang="en-US" b="1" dirty="0">
                <a:solidFill>
                  <a:schemeClr val="tx1"/>
                </a:solidFill>
                <a:latin typeface="Times New Roman" pitchFamily="18" charset="0"/>
                <a:cs typeface="Times New Roman" pitchFamily="18" charset="0"/>
              </a:rPr>
              <a:t>10110000</a:t>
            </a:r>
            <a:r>
              <a:rPr lang="en-US" dirty="0">
                <a:solidFill>
                  <a:srgbClr val="0070C0"/>
                </a:solidFill>
                <a:latin typeface="Times New Roman" pitchFamily="18" charset="0"/>
                <a:cs typeface="Times New Roman" pitchFamily="18" charset="0"/>
              </a:rPr>
              <a:t>)</a:t>
            </a:r>
            <a:r>
              <a:rPr lang="en-US" baseline="-25000" dirty="0">
                <a:solidFill>
                  <a:srgbClr val="0070C0"/>
                </a:solidFill>
                <a:latin typeface="Times New Roman" pitchFamily="18" charset="0"/>
                <a:cs typeface="Times New Roman" pitchFamily="18" charset="0"/>
              </a:rPr>
              <a:t>2</a:t>
            </a:r>
          </a:p>
          <a:p>
            <a:pPr lvl="1">
              <a:buFont typeface="Wingdings" pitchFamily="2" charset="2"/>
              <a:buNone/>
            </a:pPr>
            <a:r>
              <a:rPr lang="en-US" baseline="-25000" dirty="0">
                <a:solidFill>
                  <a:srgbClr val="0070C0"/>
                </a:solidFill>
                <a:latin typeface="Times New Roman" pitchFamily="18" charset="0"/>
                <a:cs typeface="Times New Roman" pitchFamily="18" charset="0"/>
              </a:rPr>
              <a:t>                </a:t>
            </a:r>
            <a:r>
              <a:rPr lang="en-US" dirty="0">
                <a:solidFill>
                  <a:srgbClr val="0070C0"/>
                </a:solidFill>
                <a:latin typeface="Times New Roman" pitchFamily="18" charset="0"/>
                <a:cs typeface="Times New Roman" pitchFamily="18" charset="0"/>
              </a:rPr>
              <a:t> </a:t>
            </a:r>
            <a:r>
              <a:rPr lang="en-US" dirty="0">
                <a:solidFill>
                  <a:srgbClr val="0070C0"/>
                </a:solidFill>
                <a:latin typeface="Times New Roman" pitchFamily="18" charset="0"/>
                <a:cs typeface="Times New Roman" pitchFamily="18" charset="0"/>
                <a:sym typeface="Wingdings" pitchFamily="2" charset="2"/>
              </a:rPr>
              <a:t>   (</a:t>
            </a:r>
            <a:r>
              <a:rPr lang="en-US" b="1" dirty="0">
                <a:solidFill>
                  <a:schemeClr val="tx1"/>
                </a:solidFill>
                <a:latin typeface="Times New Roman" pitchFamily="18" charset="0"/>
                <a:cs typeface="Times New Roman" pitchFamily="18" charset="0"/>
                <a:sym typeface="Wingdings" pitchFamily="2" charset="2"/>
              </a:rPr>
              <a:t>01001111</a:t>
            </a:r>
            <a:r>
              <a:rPr lang="en-US" dirty="0">
                <a:solidFill>
                  <a:srgbClr val="0070C0"/>
                </a:solidFill>
                <a:latin typeface="Times New Roman" pitchFamily="18" charset="0"/>
                <a:cs typeface="Times New Roman" pitchFamily="18" charset="0"/>
                <a:sym typeface="Wingdings" pitchFamily="2" charset="2"/>
              </a:rPr>
              <a:t>)</a:t>
            </a:r>
            <a:r>
              <a:rPr lang="en-US" baseline="-25000" dirty="0">
                <a:solidFill>
                  <a:srgbClr val="0070C0"/>
                </a:solidFill>
                <a:latin typeface="Times New Roman" pitchFamily="18" charset="0"/>
                <a:cs typeface="Times New Roman" pitchFamily="18" charset="0"/>
                <a:sym typeface="Wingdings" pitchFamily="2" charset="2"/>
              </a:rPr>
              <a:t>2</a:t>
            </a:r>
          </a:p>
          <a:p>
            <a:pPr lvl="1">
              <a:buFont typeface="Wingdings" pitchFamily="2" charset="2"/>
              <a:buNone/>
            </a:pPr>
            <a:r>
              <a:rPr lang="en-US" dirty="0">
                <a:solidFill>
                  <a:srgbClr val="0070C0"/>
                </a:solidFill>
                <a:latin typeface="Times New Roman" pitchFamily="18" charset="0"/>
                <a:cs typeface="Times New Roman" pitchFamily="18" charset="0"/>
              </a:rPr>
              <a:t>If you add a number and its 1’s complement …</a:t>
            </a:r>
          </a:p>
        </p:txBody>
      </p:sp>
      <p:sp>
        <p:nvSpPr>
          <p:cNvPr id="117764" name="Text Box 4"/>
          <p:cNvSpPr txBox="1">
            <a:spLocks noChangeArrowheads="1"/>
          </p:cNvSpPr>
          <p:nvPr/>
        </p:nvSpPr>
        <p:spPr bwMode="auto">
          <a:xfrm>
            <a:off x="2951162" y="4567238"/>
            <a:ext cx="3133005" cy="982662"/>
          </a:xfrm>
          <a:prstGeom prst="rect">
            <a:avLst/>
          </a:prstGeom>
          <a:noFill/>
          <a:ln w="12700" algn="ctr">
            <a:noFill/>
            <a:miter lim="800000"/>
            <a:headEnd/>
            <a:tailEnd/>
          </a:ln>
          <a:effectLst/>
        </p:spPr>
        <p:txBody>
          <a:bodyPr wrap="square" lIns="0" tIns="0" rIns="0" bIns="0">
            <a:spAutoFit/>
          </a:bodyPr>
          <a:lstStyle/>
          <a:p>
            <a:pPr algn="r" eaLnBrk="0" hangingPunct="0">
              <a:lnSpc>
                <a:spcPct val="90000"/>
              </a:lnSpc>
              <a:spcBef>
                <a:spcPct val="50000"/>
              </a:spcBef>
              <a:buClr>
                <a:schemeClr val="bg1"/>
              </a:buClr>
              <a:buFont typeface="Arial" charset="0"/>
              <a:buNone/>
            </a:pPr>
            <a:r>
              <a:rPr lang="en-US" sz="2800" b="1" i="0" u="none" dirty="0">
                <a:solidFill>
                  <a:schemeClr val="accent1"/>
                </a:solidFill>
                <a:cs typeface="Times New Roman" pitchFamily="18" charset="0"/>
              </a:rPr>
              <a:t>1 </a:t>
            </a:r>
            <a:r>
              <a:rPr lang="en-US" sz="2800" b="1" i="0" u="none" dirty="0">
                <a:solidFill>
                  <a:schemeClr val="accent2"/>
                </a:solidFill>
                <a:cs typeface="Times New Roman" pitchFamily="18" charset="0"/>
              </a:rPr>
              <a:t>0 </a:t>
            </a:r>
            <a:r>
              <a:rPr lang="en-US" sz="2800" b="1" i="0" u="none" dirty="0">
                <a:solidFill>
                  <a:schemeClr val="accent1"/>
                </a:solidFill>
                <a:cs typeface="Times New Roman" pitchFamily="18" charset="0"/>
              </a:rPr>
              <a:t>1 1 </a:t>
            </a:r>
            <a:r>
              <a:rPr lang="en-US" sz="2800" b="1" i="0" u="none" dirty="0">
                <a:solidFill>
                  <a:schemeClr val="accent2"/>
                </a:solidFill>
                <a:cs typeface="Times New Roman" pitchFamily="18" charset="0"/>
              </a:rPr>
              <a:t>0 0 0 0</a:t>
            </a:r>
          </a:p>
          <a:p>
            <a:pPr algn="r" eaLnBrk="0" hangingPunct="0">
              <a:lnSpc>
                <a:spcPct val="90000"/>
              </a:lnSpc>
              <a:spcBef>
                <a:spcPct val="50000"/>
              </a:spcBef>
              <a:buClr>
                <a:schemeClr val="bg1"/>
              </a:buClr>
              <a:buFont typeface="Arial" charset="0"/>
              <a:buNone/>
            </a:pPr>
            <a:r>
              <a:rPr lang="en-US" sz="2800" b="1" i="0" u="none" dirty="0">
                <a:solidFill>
                  <a:schemeClr val="accent2"/>
                </a:solidFill>
                <a:cs typeface="Times New Roman" pitchFamily="18" charset="0"/>
              </a:rPr>
              <a:t>+</a:t>
            </a:r>
            <a:r>
              <a:rPr lang="en-US" sz="2400" b="1" i="0" u="none" dirty="0">
                <a:solidFill>
                  <a:schemeClr val="accent2"/>
                </a:solidFill>
                <a:cs typeface="Times New Roman" pitchFamily="18" charset="0"/>
              </a:rPr>
              <a:t>  </a:t>
            </a:r>
            <a:r>
              <a:rPr lang="en-US" sz="2800" b="1" i="0" u="none" dirty="0">
                <a:solidFill>
                  <a:schemeClr val="accent1"/>
                </a:solidFill>
                <a:cs typeface="Times New Roman" pitchFamily="18" charset="0"/>
                <a:sym typeface="Wingdings" pitchFamily="2" charset="2"/>
              </a:rPr>
              <a:t>0 </a:t>
            </a:r>
            <a:r>
              <a:rPr lang="en-US" sz="2800" b="1" i="0" u="none" dirty="0">
                <a:solidFill>
                  <a:schemeClr val="accent2"/>
                </a:solidFill>
                <a:cs typeface="Times New Roman" pitchFamily="18" charset="0"/>
                <a:sym typeface="Wingdings" pitchFamily="2" charset="2"/>
              </a:rPr>
              <a:t>1 </a:t>
            </a:r>
            <a:r>
              <a:rPr lang="en-US" sz="2800" b="1" i="0" u="none" dirty="0">
                <a:solidFill>
                  <a:schemeClr val="accent1"/>
                </a:solidFill>
                <a:cs typeface="Times New Roman" pitchFamily="18" charset="0"/>
                <a:sym typeface="Wingdings" pitchFamily="2" charset="2"/>
              </a:rPr>
              <a:t>0 0 </a:t>
            </a:r>
            <a:r>
              <a:rPr lang="en-US" sz="2800" b="1" i="0" u="none" dirty="0">
                <a:solidFill>
                  <a:schemeClr val="accent2"/>
                </a:solidFill>
                <a:cs typeface="Times New Roman" pitchFamily="18" charset="0"/>
                <a:sym typeface="Wingdings" pitchFamily="2" charset="2"/>
              </a:rPr>
              <a:t>1 1 1 1</a:t>
            </a:r>
          </a:p>
        </p:txBody>
      </p:sp>
      <p:sp>
        <p:nvSpPr>
          <p:cNvPr id="117765" name="Line 5"/>
          <p:cNvSpPr>
            <a:spLocks noChangeShapeType="1"/>
          </p:cNvSpPr>
          <p:nvPr/>
        </p:nvSpPr>
        <p:spPr bwMode="auto">
          <a:xfrm flipH="1">
            <a:off x="3563888" y="5661248"/>
            <a:ext cx="2519362" cy="0"/>
          </a:xfrm>
          <a:prstGeom prst="line">
            <a:avLst/>
          </a:prstGeom>
          <a:noFill/>
          <a:ln w="38100">
            <a:solidFill>
              <a:schemeClr val="tx1"/>
            </a:solidFill>
            <a:round/>
            <a:headEnd/>
            <a:tailEnd/>
          </a:ln>
          <a:effectLst/>
        </p:spPr>
        <p:txBody>
          <a:bodyPr lIns="0" tIns="0" rIns="0" bIns="0">
            <a:spAutoFit/>
          </a:bodyPr>
          <a:lstStyle/>
          <a:p>
            <a:endParaRPr lang="en-US"/>
          </a:p>
        </p:txBody>
      </p:sp>
      <p:sp>
        <p:nvSpPr>
          <p:cNvPr id="117766" name="Text Box 6"/>
          <p:cNvSpPr txBox="1">
            <a:spLocks noChangeArrowheads="1"/>
          </p:cNvSpPr>
          <p:nvPr/>
        </p:nvSpPr>
        <p:spPr bwMode="auto">
          <a:xfrm>
            <a:off x="3491880" y="5733256"/>
            <a:ext cx="2609850" cy="384175"/>
          </a:xfrm>
          <a:prstGeom prst="rect">
            <a:avLst/>
          </a:prstGeom>
          <a:noFill/>
          <a:ln w="12700" algn="ctr">
            <a:noFill/>
            <a:miter lim="800000"/>
            <a:headEnd/>
            <a:tailEnd/>
          </a:ln>
          <a:effectLst/>
        </p:spPr>
        <p:txBody>
          <a:bodyPr lIns="0" tIns="0" rIns="0" bIns="0">
            <a:spAutoFit/>
          </a:bodyPr>
          <a:lstStyle/>
          <a:p>
            <a:pPr algn="r" eaLnBrk="0" hangingPunct="0">
              <a:lnSpc>
                <a:spcPct val="90000"/>
              </a:lnSpc>
              <a:spcBef>
                <a:spcPct val="50000"/>
              </a:spcBef>
              <a:buClr>
                <a:schemeClr val="bg1"/>
              </a:buClr>
              <a:buFont typeface="Arial" charset="0"/>
              <a:buNone/>
            </a:pPr>
            <a:r>
              <a:rPr lang="en-US" sz="2800" b="1" i="0" u="none" dirty="0">
                <a:solidFill>
                  <a:schemeClr val="tx1"/>
                </a:solidFill>
                <a:cs typeface="Times New Roman" pitchFamily="18" charset="0"/>
              </a:rPr>
              <a:t>1 1 1 1 1 1 1 1</a:t>
            </a:r>
            <a:endParaRPr lang="en-US" sz="2800" b="1" i="0" u="none" dirty="0">
              <a:solidFill>
                <a:schemeClr val="tx1"/>
              </a:solidFill>
              <a:cs typeface="Times New Roman" pitchFamily="18" charset="0"/>
              <a:sym typeface="Wingdings" pitchFamily="2" charset="2"/>
            </a:endParaRPr>
          </a:p>
        </p:txBody>
      </p:sp>
      <p:sp>
        <p:nvSpPr>
          <p:cNvPr id="8" name="Slide Number Placeholder 7"/>
          <p:cNvSpPr>
            <a:spLocks noGrp="1"/>
          </p:cNvSpPr>
          <p:nvPr>
            <p:ph type="sldNum" sz="quarter" idx="12"/>
          </p:nvPr>
        </p:nvSpPr>
        <p:spPr/>
        <p:txBody>
          <a:bodyPr/>
          <a:lstStyle/>
          <a:p>
            <a:pPr>
              <a:defRPr/>
            </a:pPr>
            <a:fld id="{C59B1905-D088-4D62-B2CA-6692254A56A0}" type="slidenum">
              <a:rPr lang="ar-SA" smtClean="0"/>
              <a:pPr>
                <a:defRPr/>
              </a:pPr>
              <a:t>26</a:t>
            </a:fld>
            <a:endParaRPr lang="en-GB" dirty="0"/>
          </a:p>
        </p:txBody>
      </p:sp>
    </p:spTree>
    <p:extLst>
      <p:ext uri="{BB962C8B-B14F-4D97-AF65-F5344CB8AC3E}">
        <p14:creationId xmlns:p14="http://schemas.microsoft.com/office/powerpoint/2010/main" val="97083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20"/>
                                  </p:iterate>
                                  <p:childTnLst>
                                    <p:set>
                                      <p:cBhvr>
                                        <p:cTn id="6" dur="1" fill="hold">
                                          <p:stCondLst>
                                            <p:cond delay="0"/>
                                          </p:stCondLst>
                                        </p:cTn>
                                        <p:tgtEl>
                                          <p:spTgt spid="117763">
                                            <p:txEl>
                                              <p:pRg st="1" end="1"/>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7" fill="hold">
                            <p:stCondLst>
                              <p:cond delay="321"/>
                            </p:stCondLst>
                            <p:childTnLst>
                              <p:par>
                                <p:cTn id="8" presetID="1" presetClass="entr" presetSubtype="0" fill="hold" nodeType="afterEffect">
                                  <p:stCondLst>
                                    <p:cond delay="0"/>
                                  </p:stCondLst>
                                  <p:iterate type="lt">
                                    <p:tmAbs val="20"/>
                                  </p:iterate>
                                  <p:childTnLst>
                                    <p:set>
                                      <p:cBhvr>
                                        <p:cTn id="9" dur="1" fill="hold">
                                          <p:stCondLst>
                                            <p:cond delay="0"/>
                                          </p:stCondLst>
                                        </p:cTn>
                                        <p:tgtEl>
                                          <p:spTgt spid="117763">
                                            <p:txEl>
                                              <p:pRg st="2" end="2"/>
                                            </p:txEl>
                                          </p:spTgt>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type.wav"/>
                                        </p:tgtEl>
                                      </p:cMediaNode>
                                    </p:audio>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7763">
                                            <p:txEl>
                                              <p:pRg st="3" end="3"/>
                                            </p:txEl>
                                          </p:spTgt>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17763">
                                            <p:txEl>
                                              <p:pRg st="4" end="4"/>
                                            </p:txEl>
                                          </p:spTgt>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7763">
                                            <p:txEl>
                                              <p:pRg st="5" end="5"/>
                                            </p:txEl>
                                          </p:spTgt>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rumroll.wav"/>
                                        </p:tgtEl>
                                      </p:cMediaNode>
                                    </p:audio>
                                  </p:subTnLst>
                                </p:cTn>
                              </p:par>
                              <p:par>
                                <p:cTn id="21" presetID="1" presetClass="entr" presetSubtype="0" fill="hold" grpId="0" nodeType="withEffect">
                                  <p:stCondLst>
                                    <p:cond delay="0"/>
                                  </p:stCondLst>
                                  <p:childTnLst>
                                    <p:set>
                                      <p:cBhvr>
                                        <p:cTn id="22" dur="1" fill="hold">
                                          <p:stCondLst>
                                            <p:cond delay="0"/>
                                          </p:stCondLst>
                                        </p:cTn>
                                        <p:tgtEl>
                                          <p:spTgt spid="117764"/>
                                        </p:tgtEl>
                                        <p:attrNameLst>
                                          <p:attrName>style.visibility</p:attrName>
                                        </p:attrNameLst>
                                      </p:cBhvr>
                                      <p:to>
                                        <p:strVal val="visible"/>
                                      </p:to>
                                    </p:set>
                                  </p:childTnLst>
                                </p:cTn>
                              </p:par>
                            </p:childTnLst>
                          </p:cTn>
                        </p:par>
                        <p:par>
                          <p:cTn id="23" fill="hold">
                            <p:stCondLst>
                              <p:cond delay="0"/>
                            </p:stCondLst>
                            <p:childTnLst>
                              <p:par>
                                <p:cTn id="24" presetID="2" presetClass="entr" presetSubtype="4" fill="hold" grpId="0" nodeType="afterEffect">
                                  <p:stCondLst>
                                    <p:cond delay="0"/>
                                  </p:stCondLst>
                                  <p:childTnLst>
                                    <p:set>
                                      <p:cBhvr>
                                        <p:cTn id="25" dur="1" fill="hold">
                                          <p:stCondLst>
                                            <p:cond delay="0"/>
                                          </p:stCondLst>
                                        </p:cTn>
                                        <p:tgtEl>
                                          <p:spTgt spid="117765"/>
                                        </p:tgtEl>
                                        <p:attrNameLst>
                                          <p:attrName>style.visibility</p:attrName>
                                        </p:attrNameLst>
                                      </p:cBhvr>
                                      <p:to>
                                        <p:strVal val="visible"/>
                                      </p:to>
                                    </p:set>
                                    <p:anim calcmode="lin" valueType="num">
                                      <p:cBhvr additive="base">
                                        <p:cTn id="26" dur="100" fill="hold"/>
                                        <p:tgtEl>
                                          <p:spTgt spid="117765"/>
                                        </p:tgtEl>
                                        <p:attrNameLst>
                                          <p:attrName>ppt_x</p:attrName>
                                        </p:attrNameLst>
                                      </p:cBhvr>
                                      <p:tavLst>
                                        <p:tav tm="0">
                                          <p:val>
                                            <p:strVal val="#ppt_x"/>
                                          </p:val>
                                        </p:tav>
                                        <p:tav tm="100000">
                                          <p:val>
                                            <p:strVal val="#ppt_x"/>
                                          </p:val>
                                        </p:tav>
                                      </p:tavLst>
                                    </p:anim>
                                    <p:anim calcmode="lin" valueType="num">
                                      <p:cBhvr additive="base">
                                        <p:cTn id="27" dur="100" fill="hold"/>
                                        <p:tgtEl>
                                          <p:spTgt spid="11776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776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p:bldP spid="117765" grpId="0" animBg="1"/>
      <p:bldP spid="1177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3059832" y="188640"/>
            <a:ext cx="3394720" cy="738336"/>
          </a:xfrm>
        </p:spPr>
        <p:txBody>
          <a:bodyPr/>
          <a:lstStyle/>
          <a:p>
            <a:pPr eaLnBrk="1" hangingPunct="1"/>
            <a:r>
              <a:rPr lang="en-US" altLang="zh-TW" b="1" dirty="0">
                <a:solidFill>
                  <a:srgbClr val="0070C0"/>
                </a:solidFill>
              </a:rPr>
              <a:t>Complements</a:t>
            </a:r>
            <a:endParaRPr lang="zh-TW" altLang="en-US" sz="2000" b="1" dirty="0">
              <a:solidFill>
                <a:srgbClr val="0070C0"/>
              </a:solidFill>
            </a:endParaRPr>
          </a:p>
        </p:txBody>
      </p:sp>
      <p:sp>
        <p:nvSpPr>
          <p:cNvPr id="22531" name="內容版面配置區 2"/>
          <p:cNvSpPr>
            <a:spLocks noGrp="1"/>
          </p:cNvSpPr>
          <p:nvPr>
            <p:ph idx="1"/>
          </p:nvPr>
        </p:nvSpPr>
        <p:spPr/>
        <p:txBody>
          <a:bodyPr/>
          <a:lstStyle/>
          <a:p>
            <a:pPr eaLnBrk="1" hangingPunct="1"/>
            <a:r>
              <a:rPr lang="en-US" altLang="zh-TW" b="1" dirty="0">
                <a:solidFill>
                  <a:srgbClr val="FF00FF"/>
                </a:solidFill>
              </a:rPr>
              <a:t>Radix Complement</a:t>
            </a:r>
          </a:p>
          <a:p>
            <a:pPr eaLnBrk="1" hangingPunct="1"/>
            <a:endParaRPr lang="en-US" altLang="zh-TW" dirty="0"/>
          </a:p>
          <a:p>
            <a:pPr eaLnBrk="1" hangingPunct="1"/>
            <a:endParaRPr lang="en-US" altLang="zh-TW" dirty="0"/>
          </a:p>
          <a:p>
            <a:pPr eaLnBrk="1" hangingPunct="1">
              <a:buFont typeface="Wingdings" pitchFamily="2" charset="2"/>
              <a:buNone/>
            </a:pPr>
            <a:endParaRPr lang="en-US" altLang="zh-TW" dirty="0"/>
          </a:p>
          <a:p>
            <a:pPr eaLnBrk="1" hangingPunct="1"/>
            <a:r>
              <a:rPr lang="en-US" altLang="zh-TW" dirty="0"/>
              <a:t>Example: Base-10</a:t>
            </a:r>
          </a:p>
          <a:p>
            <a:pPr eaLnBrk="1" hangingPunct="1"/>
            <a:endParaRPr lang="en-US" altLang="zh-TW" dirty="0"/>
          </a:p>
          <a:p>
            <a:pPr eaLnBrk="1" hangingPunct="1"/>
            <a:endParaRPr lang="en-US" altLang="zh-TW" dirty="0"/>
          </a:p>
          <a:p>
            <a:pPr eaLnBrk="1" hangingPunct="1"/>
            <a:endParaRPr lang="en-US" altLang="zh-TW" sz="800" dirty="0"/>
          </a:p>
          <a:p>
            <a:pPr eaLnBrk="1" hangingPunct="1"/>
            <a:r>
              <a:rPr lang="en-US" altLang="zh-TW" dirty="0"/>
              <a:t>Example: Base-2</a:t>
            </a:r>
          </a:p>
        </p:txBody>
      </p:sp>
      <p:sp>
        <p:nvSpPr>
          <p:cNvPr id="22532" name="Rectangle 7"/>
          <p:cNvSpPr>
            <a:spLocks noChangeArrowheads="1"/>
          </p:cNvSpPr>
          <p:nvPr/>
        </p:nvSpPr>
        <p:spPr bwMode="auto">
          <a:xfrm>
            <a:off x="899592" y="1772816"/>
            <a:ext cx="7920880" cy="1323439"/>
          </a:xfrm>
          <a:prstGeom prst="rect">
            <a:avLst/>
          </a:prstGeom>
          <a:solidFill>
            <a:srgbClr val="FFFF00"/>
          </a:solidFill>
          <a:ln w="12700">
            <a:noFill/>
            <a:miter lim="800000"/>
            <a:headEnd/>
            <a:tailEnd/>
          </a:ln>
        </p:spPr>
        <p:txBody>
          <a:bodyPr wrap="square">
            <a:spAutoFit/>
          </a:bodyPr>
          <a:lstStyle/>
          <a:p>
            <a:pPr algn="l" rtl="0"/>
            <a:r>
              <a:rPr lang="en-US" altLang="zh-TW" sz="2000" i="0" u="none" dirty="0">
                <a:solidFill>
                  <a:schemeClr val="tx1"/>
                </a:solidFill>
              </a:rPr>
              <a:t>The </a:t>
            </a:r>
            <a:r>
              <a:rPr lang="en-US" altLang="zh-TW" sz="2000" u="none" dirty="0" err="1">
                <a:solidFill>
                  <a:schemeClr val="tx1"/>
                </a:solidFill>
              </a:rPr>
              <a:t>r</a:t>
            </a:r>
            <a:r>
              <a:rPr lang="en-US" altLang="zh-TW" sz="2000" i="0" u="none" dirty="0" err="1">
                <a:solidFill>
                  <a:schemeClr val="tx1"/>
                </a:solidFill>
              </a:rPr>
              <a:t>'s</a:t>
            </a:r>
            <a:r>
              <a:rPr lang="en-US" altLang="zh-TW" sz="2000" i="0" u="none" dirty="0">
                <a:solidFill>
                  <a:schemeClr val="tx1"/>
                </a:solidFill>
              </a:rPr>
              <a:t> complement of an </a:t>
            </a:r>
            <a:r>
              <a:rPr lang="en-US" altLang="zh-TW" sz="2000" u="none" dirty="0">
                <a:solidFill>
                  <a:schemeClr val="tx1"/>
                </a:solidFill>
              </a:rPr>
              <a:t>n</a:t>
            </a:r>
            <a:r>
              <a:rPr lang="en-US" altLang="zh-TW" sz="2000" i="0" u="none" dirty="0">
                <a:solidFill>
                  <a:schemeClr val="tx1"/>
                </a:solidFill>
              </a:rPr>
              <a:t>-digit number </a:t>
            </a:r>
            <a:r>
              <a:rPr lang="en-US" altLang="zh-TW" sz="2000" u="none" dirty="0">
                <a:solidFill>
                  <a:schemeClr val="tx1"/>
                </a:solidFill>
              </a:rPr>
              <a:t>N</a:t>
            </a:r>
            <a:r>
              <a:rPr lang="en-US" altLang="zh-TW" sz="2000" i="0" u="none" dirty="0">
                <a:solidFill>
                  <a:schemeClr val="tx1"/>
                </a:solidFill>
              </a:rPr>
              <a:t> in base </a:t>
            </a:r>
            <a:r>
              <a:rPr lang="en-US" altLang="zh-TW" sz="2000" u="none" dirty="0">
                <a:solidFill>
                  <a:schemeClr val="tx1"/>
                </a:solidFill>
              </a:rPr>
              <a:t>r</a:t>
            </a:r>
            <a:r>
              <a:rPr lang="en-US" altLang="zh-TW" sz="2000" i="0" u="none" dirty="0">
                <a:solidFill>
                  <a:schemeClr val="tx1"/>
                </a:solidFill>
              </a:rPr>
              <a:t> is defined as </a:t>
            </a:r>
            <a:endParaRPr lang="tr-TR" altLang="zh-TW" sz="2000" i="0" u="none" dirty="0">
              <a:solidFill>
                <a:schemeClr val="tx1"/>
              </a:solidFill>
            </a:endParaRPr>
          </a:p>
          <a:p>
            <a:pPr algn="l" rtl="0"/>
            <a:r>
              <a:rPr lang="en-US" altLang="zh-TW" sz="2000" u="none" dirty="0" err="1">
                <a:solidFill>
                  <a:schemeClr val="tx1"/>
                </a:solidFill>
              </a:rPr>
              <a:t>r</a:t>
            </a:r>
            <a:r>
              <a:rPr lang="en-US" altLang="zh-TW" sz="2000" u="none" baseline="30000" dirty="0" err="1">
                <a:solidFill>
                  <a:schemeClr val="tx1"/>
                </a:solidFill>
              </a:rPr>
              <a:t>n</a:t>
            </a:r>
            <a:r>
              <a:rPr lang="en-US" altLang="zh-TW" sz="2000" i="0" u="none" dirty="0">
                <a:solidFill>
                  <a:schemeClr val="tx1"/>
                </a:solidFill>
              </a:rPr>
              <a:t> – </a:t>
            </a:r>
            <a:r>
              <a:rPr lang="en-US" altLang="zh-TW" sz="2000" u="none" dirty="0">
                <a:solidFill>
                  <a:schemeClr val="tx1"/>
                </a:solidFill>
              </a:rPr>
              <a:t>N</a:t>
            </a:r>
            <a:r>
              <a:rPr lang="en-US" altLang="zh-TW" sz="2000" i="0" u="none" dirty="0">
                <a:solidFill>
                  <a:schemeClr val="tx1"/>
                </a:solidFill>
              </a:rPr>
              <a:t> for </a:t>
            </a:r>
            <a:r>
              <a:rPr lang="en-US" altLang="zh-TW" sz="2000" u="none" dirty="0">
                <a:solidFill>
                  <a:schemeClr val="tx1"/>
                </a:solidFill>
              </a:rPr>
              <a:t>N</a:t>
            </a:r>
            <a:r>
              <a:rPr lang="en-US" altLang="zh-TW" sz="2000" i="0" u="none" dirty="0">
                <a:solidFill>
                  <a:schemeClr val="tx1"/>
                </a:solidFill>
              </a:rPr>
              <a:t> ≠ 0 and as 0 for </a:t>
            </a:r>
            <a:r>
              <a:rPr lang="en-US" altLang="zh-TW" sz="2000" u="none" dirty="0">
                <a:solidFill>
                  <a:schemeClr val="tx1"/>
                </a:solidFill>
              </a:rPr>
              <a:t>N</a:t>
            </a:r>
            <a:r>
              <a:rPr lang="en-US" altLang="zh-TW" sz="2000" i="0" u="none" dirty="0">
                <a:solidFill>
                  <a:schemeClr val="tx1"/>
                </a:solidFill>
              </a:rPr>
              <a:t> = 0. Comparing with the (</a:t>
            </a:r>
            <a:r>
              <a:rPr lang="en-US" altLang="zh-TW" sz="2000" u="none" dirty="0">
                <a:solidFill>
                  <a:schemeClr val="tx1"/>
                </a:solidFill>
              </a:rPr>
              <a:t>r</a:t>
            </a:r>
            <a:r>
              <a:rPr lang="en-US" altLang="zh-TW" sz="2000" i="0" u="none" dirty="0">
                <a:solidFill>
                  <a:schemeClr val="tx1"/>
                </a:solidFill>
              </a:rPr>
              <a:t> </a:t>
            </a:r>
            <a:r>
              <a:rPr lang="en-US" altLang="zh-TW" sz="2000" i="0" u="none" dirty="0">
                <a:solidFill>
                  <a:schemeClr val="tx1"/>
                </a:solidFill>
                <a:sym typeface="Symbol" pitchFamily="18" charset="2"/>
              </a:rPr>
              <a:t></a:t>
            </a:r>
            <a:r>
              <a:rPr lang="en-US" altLang="zh-TW" sz="2000" i="0" u="none" dirty="0">
                <a:solidFill>
                  <a:schemeClr val="tx1"/>
                </a:solidFill>
              </a:rPr>
              <a:t> 1) 's complement, we note that the </a:t>
            </a:r>
            <a:r>
              <a:rPr lang="en-US" altLang="zh-TW" sz="2000" u="none" dirty="0" err="1">
                <a:solidFill>
                  <a:schemeClr val="tx1"/>
                </a:solidFill>
              </a:rPr>
              <a:t>r</a:t>
            </a:r>
            <a:r>
              <a:rPr lang="en-US" altLang="zh-TW" sz="2000" i="0" u="none" dirty="0" err="1">
                <a:solidFill>
                  <a:schemeClr val="tx1"/>
                </a:solidFill>
              </a:rPr>
              <a:t>'s</a:t>
            </a:r>
            <a:r>
              <a:rPr lang="en-US" altLang="zh-TW" sz="2000" i="0" u="none" dirty="0">
                <a:solidFill>
                  <a:schemeClr val="tx1"/>
                </a:solidFill>
              </a:rPr>
              <a:t> complement is obtained by adding 1 to the (</a:t>
            </a:r>
            <a:r>
              <a:rPr lang="en-US" altLang="zh-TW" sz="2000" u="none" dirty="0">
                <a:solidFill>
                  <a:schemeClr val="tx1"/>
                </a:solidFill>
              </a:rPr>
              <a:t>r</a:t>
            </a:r>
            <a:r>
              <a:rPr lang="en-US" altLang="zh-TW" sz="2000" i="0" u="none" dirty="0">
                <a:solidFill>
                  <a:schemeClr val="tx1"/>
                </a:solidFill>
              </a:rPr>
              <a:t> </a:t>
            </a:r>
            <a:r>
              <a:rPr lang="en-US" altLang="zh-TW" sz="2000" i="0" u="none" dirty="0">
                <a:solidFill>
                  <a:schemeClr val="tx1"/>
                </a:solidFill>
                <a:sym typeface="Symbol" pitchFamily="18" charset="2"/>
              </a:rPr>
              <a:t></a:t>
            </a:r>
            <a:r>
              <a:rPr lang="en-US" altLang="zh-TW" sz="2000" i="0" u="none" dirty="0">
                <a:solidFill>
                  <a:schemeClr val="tx1"/>
                </a:solidFill>
              </a:rPr>
              <a:t> 1) 's complement, since </a:t>
            </a:r>
            <a:r>
              <a:rPr lang="en-US" altLang="zh-TW" sz="2000" u="none" dirty="0" err="1">
                <a:solidFill>
                  <a:schemeClr val="tx1"/>
                </a:solidFill>
              </a:rPr>
              <a:t>r</a:t>
            </a:r>
            <a:r>
              <a:rPr lang="en-US" altLang="zh-TW" sz="2000" u="none" baseline="30000" dirty="0" err="1">
                <a:solidFill>
                  <a:schemeClr val="tx1"/>
                </a:solidFill>
              </a:rPr>
              <a:t>n</a:t>
            </a:r>
            <a:r>
              <a:rPr lang="en-US" altLang="zh-TW" sz="2000" i="0" u="none" dirty="0">
                <a:solidFill>
                  <a:schemeClr val="tx1"/>
                </a:solidFill>
              </a:rPr>
              <a:t> – </a:t>
            </a:r>
            <a:r>
              <a:rPr lang="en-US" altLang="zh-TW" sz="2000" u="none" dirty="0">
                <a:solidFill>
                  <a:schemeClr val="tx1"/>
                </a:solidFill>
              </a:rPr>
              <a:t>N</a:t>
            </a:r>
            <a:r>
              <a:rPr lang="en-US" altLang="zh-TW" sz="2000" i="0" u="none" dirty="0">
                <a:solidFill>
                  <a:schemeClr val="tx1"/>
                </a:solidFill>
              </a:rPr>
              <a:t> = [(</a:t>
            </a:r>
            <a:r>
              <a:rPr lang="en-US" altLang="zh-TW" sz="2000" u="none" dirty="0" err="1">
                <a:solidFill>
                  <a:schemeClr val="tx1"/>
                </a:solidFill>
              </a:rPr>
              <a:t>r</a:t>
            </a:r>
            <a:r>
              <a:rPr lang="en-US" altLang="zh-TW" sz="2000" u="none" baseline="30000" dirty="0" err="1">
                <a:solidFill>
                  <a:schemeClr val="tx1"/>
                </a:solidFill>
              </a:rPr>
              <a:t>n</a:t>
            </a:r>
            <a:r>
              <a:rPr lang="en-US" altLang="zh-TW" sz="2000" i="0" u="none" dirty="0">
                <a:solidFill>
                  <a:schemeClr val="tx1"/>
                </a:solidFill>
              </a:rPr>
              <a:t> </a:t>
            </a:r>
            <a:r>
              <a:rPr lang="en-US" altLang="zh-TW" sz="2000" i="0" u="none" dirty="0">
                <a:solidFill>
                  <a:schemeClr val="tx1"/>
                </a:solidFill>
                <a:sym typeface="Symbol" pitchFamily="18" charset="2"/>
              </a:rPr>
              <a:t></a:t>
            </a:r>
            <a:r>
              <a:rPr lang="en-US" altLang="zh-TW" sz="2000" i="0" u="none" dirty="0">
                <a:solidFill>
                  <a:schemeClr val="tx1"/>
                </a:solidFill>
              </a:rPr>
              <a:t> 1) – </a:t>
            </a:r>
            <a:r>
              <a:rPr lang="en-US" altLang="zh-TW" sz="2000" u="none" dirty="0">
                <a:solidFill>
                  <a:schemeClr val="tx1"/>
                </a:solidFill>
              </a:rPr>
              <a:t>N</a:t>
            </a:r>
            <a:r>
              <a:rPr lang="en-US" altLang="zh-TW" sz="2000" i="0" u="none" dirty="0">
                <a:solidFill>
                  <a:schemeClr val="tx1"/>
                </a:solidFill>
              </a:rPr>
              <a:t>] + 1.</a:t>
            </a:r>
          </a:p>
        </p:txBody>
      </p:sp>
      <p:sp>
        <p:nvSpPr>
          <p:cNvPr id="22533" name="Rectangle 9"/>
          <p:cNvSpPr>
            <a:spLocks noChangeArrowheads="1"/>
          </p:cNvSpPr>
          <p:nvPr/>
        </p:nvSpPr>
        <p:spPr bwMode="auto">
          <a:xfrm>
            <a:off x="899592" y="3861048"/>
            <a:ext cx="5328592" cy="707886"/>
          </a:xfrm>
          <a:prstGeom prst="rect">
            <a:avLst/>
          </a:prstGeom>
          <a:noFill/>
          <a:ln w="28575">
            <a:solidFill>
              <a:srgbClr val="0000FF"/>
            </a:solidFill>
            <a:miter lim="800000"/>
            <a:headEnd/>
            <a:tailEnd/>
          </a:ln>
        </p:spPr>
        <p:txBody>
          <a:bodyPr wrap="square" anchor="ctr">
            <a:spAutoFit/>
          </a:bodyPr>
          <a:lstStyle/>
          <a:p>
            <a:pPr algn="l" rtl="0"/>
            <a:r>
              <a:rPr lang="en-US" altLang="zh-TW" sz="2000" i="0" u="none" dirty="0">
                <a:solidFill>
                  <a:schemeClr val="tx1"/>
                </a:solidFill>
              </a:rPr>
              <a:t>The 10's complement of 012398 is 987602</a:t>
            </a:r>
          </a:p>
          <a:p>
            <a:pPr algn="l" rtl="0"/>
            <a:r>
              <a:rPr lang="en-US" altLang="zh-TW" sz="2000" i="0" u="none" dirty="0">
                <a:solidFill>
                  <a:schemeClr val="tx1"/>
                </a:solidFill>
              </a:rPr>
              <a:t>The 10's complement of 246700 is 753300  </a:t>
            </a:r>
          </a:p>
        </p:txBody>
      </p:sp>
      <p:sp>
        <p:nvSpPr>
          <p:cNvPr id="22534" name="Rectangle 11"/>
          <p:cNvSpPr>
            <a:spLocks noChangeArrowheads="1"/>
          </p:cNvSpPr>
          <p:nvPr/>
        </p:nvSpPr>
        <p:spPr bwMode="auto">
          <a:xfrm>
            <a:off x="971600" y="5301208"/>
            <a:ext cx="5234806" cy="708025"/>
          </a:xfrm>
          <a:prstGeom prst="rect">
            <a:avLst/>
          </a:prstGeom>
          <a:noFill/>
          <a:ln w="28575">
            <a:solidFill>
              <a:srgbClr val="0000FF"/>
            </a:solidFill>
            <a:miter lim="800000"/>
            <a:headEnd/>
            <a:tailEnd/>
          </a:ln>
        </p:spPr>
        <p:txBody>
          <a:bodyPr wrap="square" anchor="ctr">
            <a:spAutoFit/>
          </a:bodyPr>
          <a:lstStyle/>
          <a:p>
            <a:r>
              <a:rPr lang="en-US" altLang="zh-TW" sz="2000" i="0" u="none" dirty="0">
                <a:solidFill>
                  <a:schemeClr val="tx1"/>
                </a:solidFill>
              </a:rPr>
              <a:t>The 2's complement of 1101100 is 0010100 </a:t>
            </a:r>
          </a:p>
          <a:p>
            <a:r>
              <a:rPr lang="en-US" altLang="zh-TW" sz="2000" i="0" u="none" dirty="0">
                <a:solidFill>
                  <a:schemeClr val="tx1"/>
                </a:solidFill>
              </a:rPr>
              <a:t>The 2's complement of 0110111 is 1001001 </a:t>
            </a:r>
          </a:p>
        </p:txBody>
      </p:sp>
      <p:sp>
        <p:nvSpPr>
          <p:cNvPr id="7" name="Slide Number Placeholder 6"/>
          <p:cNvSpPr>
            <a:spLocks noGrp="1"/>
          </p:cNvSpPr>
          <p:nvPr>
            <p:ph type="sldNum" sz="quarter" idx="12"/>
          </p:nvPr>
        </p:nvSpPr>
        <p:spPr/>
        <p:txBody>
          <a:bodyPr/>
          <a:lstStyle/>
          <a:p>
            <a:pPr>
              <a:defRPr/>
            </a:pPr>
            <a:fld id="{C59B1905-D088-4D62-B2CA-6692254A56A0}" type="slidenum">
              <a:rPr lang="ar-SA" smtClean="0"/>
              <a:pPr>
                <a:defRPr/>
              </a:pPr>
              <a:t>27</a:t>
            </a:fld>
            <a:endParaRPr lang="en-GB" dirty="0"/>
          </a:p>
        </p:txBody>
      </p:sp>
    </p:spTree>
    <p:extLst>
      <p:ext uri="{BB962C8B-B14F-4D97-AF65-F5344CB8AC3E}">
        <p14:creationId xmlns:p14="http://schemas.microsoft.com/office/powerpoint/2010/main" val="264228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ox(in)">
                                      <p:cBhvr>
                                        <p:cTn id="7" dur="500"/>
                                        <p:tgtEl>
                                          <p:spTgt spid="22531">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2532"/>
                                        </p:tgtEl>
                                        <p:attrNameLst>
                                          <p:attrName>style.visibility</p:attrName>
                                        </p:attrNameLst>
                                      </p:cBhvr>
                                      <p:to>
                                        <p:strVal val="visible"/>
                                      </p:to>
                                    </p:set>
                                    <p:animEffect transition="in" filter="box(in)">
                                      <p:cBhvr>
                                        <p:cTn id="10" dur="500"/>
                                        <p:tgtEl>
                                          <p:spTgt spid="2253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animEffect transition="in" filter="box(in)">
                                      <p:cBhvr>
                                        <p:cTn id="15" dur="500"/>
                                        <p:tgtEl>
                                          <p:spTgt spid="22531">
                                            <p:txEl>
                                              <p:pRg st="4" end="4"/>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2533"/>
                                        </p:tgtEl>
                                        <p:attrNameLst>
                                          <p:attrName>style.visibility</p:attrName>
                                        </p:attrNameLst>
                                      </p:cBhvr>
                                      <p:to>
                                        <p:strVal val="visible"/>
                                      </p:to>
                                    </p:set>
                                    <p:animEffect transition="in" filter="box(in)">
                                      <p:cBhvr>
                                        <p:cTn id="18" dur="500"/>
                                        <p:tgtEl>
                                          <p:spTgt spid="2253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2531">
                                            <p:txEl>
                                              <p:pRg st="8" end="8"/>
                                            </p:txEl>
                                          </p:spTgt>
                                        </p:tgtEl>
                                        <p:attrNameLst>
                                          <p:attrName>style.visibility</p:attrName>
                                        </p:attrNameLst>
                                      </p:cBhvr>
                                      <p:to>
                                        <p:strVal val="visible"/>
                                      </p:to>
                                    </p:set>
                                    <p:animEffect transition="in" filter="box(in)">
                                      <p:cBhvr>
                                        <p:cTn id="23" dur="500"/>
                                        <p:tgtEl>
                                          <p:spTgt spid="22531">
                                            <p:txEl>
                                              <p:pRg st="8" end="8"/>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2534"/>
                                        </p:tgtEl>
                                        <p:attrNameLst>
                                          <p:attrName>style.visibility</p:attrName>
                                        </p:attrNameLst>
                                      </p:cBhvr>
                                      <p:to>
                                        <p:strVal val="visible"/>
                                      </p:to>
                                    </p:set>
                                    <p:animEffect transition="in" filter="box(in)">
                                      <p:cBhvr>
                                        <p:cTn id="26"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animBg="1"/>
      <p:bldP spid="225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915816" y="332656"/>
            <a:ext cx="3538736" cy="666328"/>
          </a:xfrm>
        </p:spPr>
        <p:txBody>
          <a:bodyPr/>
          <a:lstStyle/>
          <a:p>
            <a:r>
              <a:rPr lang="en-US" b="1" dirty="0">
                <a:solidFill>
                  <a:srgbClr val="0070C0"/>
                </a:solidFill>
              </a:rPr>
              <a:t>Complements</a:t>
            </a:r>
          </a:p>
        </p:txBody>
      </p:sp>
      <p:sp>
        <p:nvSpPr>
          <p:cNvPr id="118787" name="Rectangle 3"/>
          <p:cNvSpPr>
            <a:spLocks noGrp="1" noChangeArrowheads="1"/>
          </p:cNvSpPr>
          <p:nvPr>
            <p:ph type="body" idx="1"/>
          </p:nvPr>
        </p:nvSpPr>
        <p:spPr>
          <a:xfrm>
            <a:off x="539552" y="1268760"/>
            <a:ext cx="8280400" cy="3216275"/>
          </a:xfrm>
        </p:spPr>
        <p:txBody>
          <a:bodyPr/>
          <a:lstStyle/>
          <a:p>
            <a:r>
              <a:rPr lang="en-US" b="1" dirty="0">
                <a:solidFill>
                  <a:srgbClr val="FF00FF"/>
                </a:solidFill>
                <a:latin typeface="Times New Roman" pitchFamily="18" charset="0"/>
                <a:cs typeface="Times New Roman" pitchFamily="18" charset="0"/>
              </a:rPr>
              <a:t>2’s Complement (</a:t>
            </a:r>
            <a:r>
              <a:rPr lang="en-US" b="1" i="1" dirty="0">
                <a:solidFill>
                  <a:srgbClr val="FF00FF"/>
                </a:solidFill>
                <a:latin typeface="Times New Roman" pitchFamily="18" charset="0"/>
                <a:cs typeface="Times New Roman" pitchFamily="18" charset="0"/>
              </a:rPr>
              <a:t>Radix</a:t>
            </a:r>
            <a:r>
              <a:rPr lang="en-US" b="1" dirty="0">
                <a:solidFill>
                  <a:srgbClr val="FF00FF"/>
                </a:solidFill>
                <a:latin typeface="Times New Roman" pitchFamily="18" charset="0"/>
                <a:cs typeface="Times New Roman" pitchFamily="18" charset="0"/>
              </a:rPr>
              <a:t> Complement)</a:t>
            </a:r>
          </a:p>
          <a:p>
            <a:pPr lvl="1"/>
            <a:r>
              <a:rPr lang="en-US" dirty="0">
                <a:latin typeface="Times New Roman" pitchFamily="18" charset="0"/>
                <a:cs typeface="Times New Roman" pitchFamily="18" charset="0"/>
              </a:rPr>
              <a:t>Take 1’s complement then add 1  or,</a:t>
            </a:r>
          </a:p>
          <a:p>
            <a:pPr lvl="1"/>
            <a:r>
              <a:rPr lang="en-US" dirty="0">
                <a:latin typeface="Times New Roman" pitchFamily="18" charset="0"/>
                <a:cs typeface="Times New Roman" pitchFamily="18" charset="0"/>
              </a:rPr>
              <a:t>Toggle all bits to the left of the first ‘1’ from the right</a:t>
            </a:r>
          </a:p>
          <a:p>
            <a:pPr lvl="1">
              <a:buFont typeface="Wingdings" pitchFamily="2" charset="2"/>
              <a:buNone/>
            </a:pPr>
            <a:r>
              <a:rPr lang="en-US" i="1" dirty="0">
                <a:solidFill>
                  <a:srgbClr val="FF6600"/>
                </a:solidFill>
                <a:latin typeface="Times New Roman" pitchFamily="18" charset="0"/>
                <a:cs typeface="Times New Roman" pitchFamily="18" charset="0"/>
              </a:rPr>
              <a:t>Example</a:t>
            </a:r>
            <a:r>
              <a:rPr lang="en-US" dirty="0">
                <a:solidFill>
                  <a:srgbClr val="FF6600"/>
                </a:solidFill>
                <a:latin typeface="Times New Roman" pitchFamily="18" charset="0"/>
                <a:cs typeface="Times New Roman" pitchFamily="18" charset="0"/>
              </a:rPr>
              <a:t>:</a:t>
            </a:r>
          </a:p>
          <a:p>
            <a:pPr lvl="1">
              <a:buFont typeface="Wingdings" pitchFamily="2" charset="2"/>
              <a:buNone/>
            </a:pPr>
            <a:r>
              <a:rPr lang="en-US" dirty="0">
                <a:latin typeface="Times New Roman" pitchFamily="18" charset="0"/>
                <a:cs typeface="Times New Roman" pitchFamily="18" charset="0"/>
              </a:rPr>
              <a:t>Number:</a:t>
            </a:r>
          </a:p>
          <a:p>
            <a:pPr lvl="1">
              <a:buFont typeface="Wingdings" pitchFamily="2" charset="2"/>
              <a:buNone/>
            </a:pPr>
            <a:r>
              <a:rPr lang="en-US" dirty="0">
                <a:solidFill>
                  <a:srgbClr val="FF9900"/>
                </a:solidFill>
                <a:latin typeface="Times New Roman" pitchFamily="18" charset="0"/>
                <a:cs typeface="Times New Roman" pitchFamily="18" charset="0"/>
              </a:rPr>
              <a:t>1’s</a:t>
            </a:r>
            <a:r>
              <a:rPr lang="en-US" dirty="0">
                <a:latin typeface="Times New Roman" pitchFamily="18" charset="0"/>
                <a:cs typeface="Times New Roman" pitchFamily="18" charset="0"/>
              </a:rPr>
              <a:t> Comp.:</a:t>
            </a:r>
            <a:endParaRPr lang="en-US" baseline="-25000" dirty="0">
              <a:solidFill>
                <a:srgbClr val="FF6600"/>
              </a:solidFill>
              <a:latin typeface="Times New Roman" pitchFamily="18" charset="0"/>
              <a:cs typeface="Times New Roman" pitchFamily="18" charset="0"/>
              <a:sym typeface="Wingdings" pitchFamily="2" charset="2"/>
            </a:endParaRPr>
          </a:p>
        </p:txBody>
      </p:sp>
      <p:sp>
        <p:nvSpPr>
          <p:cNvPr id="118789" name="Line 5"/>
          <p:cNvSpPr>
            <a:spLocks noChangeShapeType="1"/>
          </p:cNvSpPr>
          <p:nvPr/>
        </p:nvSpPr>
        <p:spPr bwMode="auto">
          <a:xfrm flipH="1">
            <a:off x="2232025" y="5049838"/>
            <a:ext cx="2700338" cy="0"/>
          </a:xfrm>
          <a:prstGeom prst="line">
            <a:avLst/>
          </a:prstGeom>
          <a:noFill/>
          <a:ln w="38100">
            <a:solidFill>
              <a:schemeClr val="tx1"/>
            </a:solidFill>
            <a:round/>
            <a:headEnd/>
            <a:tailEnd/>
          </a:ln>
          <a:effectLst/>
        </p:spPr>
        <p:txBody>
          <a:bodyPr lIns="0" tIns="0" rIns="0" bIns="0">
            <a:spAutoFit/>
          </a:bodyPr>
          <a:lstStyle/>
          <a:p>
            <a:endParaRPr lang="en-US"/>
          </a:p>
        </p:txBody>
      </p:sp>
      <p:sp>
        <p:nvSpPr>
          <p:cNvPr id="118790" name="Text Box 6"/>
          <p:cNvSpPr txBox="1">
            <a:spLocks noChangeArrowheads="1"/>
          </p:cNvSpPr>
          <p:nvPr/>
        </p:nvSpPr>
        <p:spPr bwMode="auto">
          <a:xfrm>
            <a:off x="2143125" y="5229225"/>
            <a:ext cx="2609850" cy="384175"/>
          </a:xfrm>
          <a:prstGeom prst="rect">
            <a:avLst/>
          </a:prstGeom>
          <a:noFill/>
          <a:ln w="12700" algn="ctr">
            <a:noFill/>
            <a:miter lim="800000"/>
            <a:headEnd/>
            <a:tailEnd/>
          </a:ln>
          <a:effectLst/>
        </p:spPr>
        <p:txBody>
          <a:bodyPr lIns="0" tIns="0" rIns="0" bIns="0">
            <a:spAutoFit/>
          </a:bodyPr>
          <a:lstStyle/>
          <a:p>
            <a:pPr algn="r" eaLnBrk="0" hangingPunct="0">
              <a:lnSpc>
                <a:spcPct val="90000"/>
              </a:lnSpc>
              <a:spcBef>
                <a:spcPct val="50000"/>
              </a:spcBef>
              <a:buClr>
                <a:schemeClr val="bg1"/>
              </a:buClr>
              <a:buFont typeface="Arial" charset="0"/>
              <a:buNone/>
            </a:pPr>
            <a:r>
              <a:rPr lang="en-US" sz="2800" b="1" i="0" u="none">
                <a:solidFill>
                  <a:schemeClr val="accent2"/>
                </a:solidFill>
                <a:cs typeface="Times New Roman" pitchFamily="18" charset="0"/>
              </a:rPr>
              <a:t>0</a:t>
            </a:r>
            <a:r>
              <a:rPr lang="en-US" sz="2800" b="1" i="0" u="none">
                <a:solidFill>
                  <a:schemeClr val="tx1"/>
                </a:solidFill>
                <a:cs typeface="Times New Roman" pitchFamily="18" charset="0"/>
              </a:rPr>
              <a:t> </a:t>
            </a:r>
            <a:r>
              <a:rPr lang="en-US" sz="2800" b="1" i="0" u="none">
                <a:solidFill>
                  <a:schemeClr val="accent1"/>
                </a:solidFill>
                <a:cs typeface="Times New Roman" pitchFamily="18" charset="0"/>
              </a:rPr>
              <a:t>1</a:t>
            </a:r>
            <a:r>
              <a:rPr lang="en-US" sz="2800" b="1" i="0" u="none">
                <a:solidFill>
                  <a:schemeClr val="tx1"/>
                </a:solidFill>
                <a:cs typeface="Times New Roman" pitchFamily="18" charset="0"/>
              </a:rPr>
              <a:t> </a:t>
            </a:r>
            <a:r>
              <a:rPr lang="en-US" sz="2800" b="1" i="0" u="none">
                <a:solidFill>
                  <a:schemeClr val="accent2"/>
                </a:solidFill>
                <a:cs typeface="Times New Roman" pitchFamily="18" charset="0"/>
              </a:rPr>
              <a:t>0</a:t>
            </a:r>
            <a:r>
              <a:rPr lang="en-US" sz="2800" b="1" i="0" u="none">
                <a:solidFill>
                  <a:schemeClr val="tx1"/>
                </a:solidFill>
                <a:cs typeface="Times New Roman" pitchFamily="18" charset="0"/>
              </a:rPr>
              <a:t> </a:t>
            </a:r>
            <a:r>
              <a:rPr lang="en-US" sz="2800" b="1" i="0" u="none">
                <a:solidFill>
                  <a:schemeClr val="accent1"/>
                </a:solidFill>
                <a:cs typeface="Times New Roman" pitchFamily="18" charset="0"/>
              </a:rPr>
              <a:t>1</a:t>
            </a:r>
            <a:r>
              <a:rPr lang="en-US" sz="2800" b="1" i="0" u="none">
                <a:solidFill>
                  <a:schemeClr val="tx1"/>
                </a:solidFill>
                <a:cs typeface="Times New Roman" pitchFamily="18" charset="0"/>
              </a:rPr>
              <a:t> 0 0 0 0</a:t>
            </a:r>
            <a:endParaRPr lang="en-US" sz="2800" b="1" i="0" u="none">
              <a:solidFill>
                <a:schemeClr val="tx1"/>
              </a:solidFill>
              <a:cs typeface="Times New Roman" pitchFamily="18" charset="0"/>
              <a:sym typeface="Wingdings" pitchFamily="2" charset="2"/>
            </a:endParaRPr>
          </a:p>
        </p:txBody>
      </p:sp>
      <p:sp>
        <p:nvSpPr>
          <p:cNvPr id="118791" name="Text Box 7"/>
          <p:cNvSpPr txBox="1">
            <a:spLocks noChangeArrowheads="1"/>
          </p:cNvSpPr>
          <p:nvPr/>
        </p:nvSpPr>
        <p:spPr bwMode="auto">
          <a:xfrm>
            <a:off x="1871663" y="3359150"/>
            <a:ext cx="2881312" cy="1581150"/>
          </a:xfrm>
          <a:prstGeom prst="rect">
            <a:avLst/>
          </a:prstGeom>
          <a:noFill/>
          <a:ln w="12700" algn="ctr">
            <a:noFill/>
            <a:miter lim="800000"/>
            <a:headEnd/>
            <a:tailEnd/>
          </a:ln>
          <a:effectLst/>
        </p:spPr>
        <p:txBody>
          <a:bodyPr lIns="0" tIns="0" rIns="0" bIns="0">
            <a:spAutoFit/>
          </a:bodyPr>
          <a:lstStyle/>
          <a:p>
            <a:pPr algn="r" eaLnBrk="0" hangingPunct="0">
              <a:lnSpc>
                <a:spcPct val="90000"/>
              </a:lnSpc>
              <a:spcBef>
                <a:spcPct val="50000"/>
              </a:spcBef>
              <a:buClr>
                <a:schemeClr val="bg1"/>
              </a:buClr>
              <a:buFont typeface="Arial" charset="0"/>
              <a:buNone/>
            </a:pPr>
            <a:r>
              <a:rPr lang="en-US" sz="2800" b="1" i="0" u="none">
                <a:solidFill>
                  <a:schemeClr val="accent1"/>
                </a:solidFill>
                <a:cs typeface="Times New Roman" pitchFamily="18" charset="0"/>
              </a:rPr>
              <a:t>1 </a:t>
            </a:r>
            <a:r>
              <a:rPr lang="en-US" sz="2800" b="1" i="0" u="none">
                <a:solidFill>
                  <a:schemeClr val="accent2"/>
                </a:solidFill>
                <a:cs typeface="Times New Roman" pitchFamily="18" charset="0"/>
              </a:rPr>
              <a:t>0 </a:t>
            </a:r>
            <a:r>
              <a:rPr lang="en-US" sz="2800" b="1" i="0" u="none">
                <a:solidFill>
                  <a:schemeClr val="accent1"/>
                </a:solidFill>
                <a:cs typeface="Times New Roman" pitchFamily="18" charset="0"/>
              </a:rPr>
              <a:t>1 1 </a:t>
            </a:r>
            <a:r>
              <a:rPr lang="en-US" sz="2800" b="1" i="0" u="none">
                <a:solidFill>
                  <a:schemeClr val="accent2"/>
                </a:solidFill>
                <a:cs typeface="Times New Roman" pitchFamily="18" charset="0"/>
              </a:rPr>
              <a:t>0 0 0 0</a:t>
            </a:r>
          </a:p>
          <a:p>
            <a:pPr algn="r" eaLnBrk="0" hangingPunct="0">
              <a:lnSpc>
                <a:spcPct val="90000"/>
              </a:lnSpc>
              <a:spcBef>
                <a:spcPct val="50000"/>
              </a:spcBef>
              <a:buClr>
                <a:schemeClr val="bg1"/>
              </a:buClr>
              <a:buFont typeface="Arial" charset="0"/>
              <a:buNone/>
            </a:pPr>
            <a:r>
              <a:rPr lang="en-US" sz="2800" b="1" i="0" u="none">
                <a:solidFill>
                  <a:schemeClr val="accent1"/>
                </a:solidFill>
                <a:cs typeface="Times New Roman" pitchFamily="18" charset="0"/>
                <a:sym typeface="Wingdings" pitchFamily="2" charset="2"/>
              </a:rPr>
              <a:t>0 </a:t>
            </a:r>
            <a:r>
              <a:rPr lang="en-US" sz="2800" b="1" i="0" u="none">
                <a:solidFill>
                  <a:schemeClr val="accent2"/>
                </a:solidFill>
                <a:cs typeface="Times New Roman" pitchFamily="18" charset="0"/>
                <a:sym typeface="Wingdings" pitchFamily="2" charset="2"/>
              </a:rPr>
              <a:t>1 </a:t>
            </a:r>
            <a:r>
              <a:rPr lang="en-US" sz="2800" b="1" i="0" u="none">
                <a:solidFill>
                  <a:schemeClr val="accent1"/>
                </a:solidFill>
                <a:cs typeface="Times New Roman" pitchFamily="18" charset="0"/>
                <a:sym typeface="Wingdings" pitchFamily="2" charset="2"/>
              </a:rPr>
              <a:t>0 0 </a:t>
            </a:r>
            <a:r>
              <a:rPr lang="en-US" sz="2800" b="1" i="0" u="none">
                <a:solidFill>
                  <a:schemeClr val="accent2"/>
                </a:solidFill>
                <a:cs typeface="Times New Roman" pitchFamily="18" charset="0"/>
                <a:sym typeface="Wingdings" pitchFamily="2" charset="2"/>
              </a:rPr>
              <a:t>1 1 1 1</a:t>
            </a:r>
          </a:p>
          <a:p>
            <a:pPr algn="r" eaLnBrk="0" hangingPunct="0">
              <a:lnSpc>
                <a:spcPct val="90000"/>
              </a:lnSpc>
              <a:spcBef>
                <a:spcPct val="50000"/>
              </a:spcBef>
              <a:buClr>
                <a:schemeClr val="bg1"/>
              </a:buClr>
              <a:buFont typeface="Arial" charset="0"/>
              <a:buNone/>
            </a:pPr>
            <a:r>
              <a:rPr lang="en-US" sz="2800" b="1" i="0" u="none">
                <a:solidFill>
                  <a:schemeClr val="accent2"/>
                </a:solidFill>
                <a:cs typeface="Times New Roman" pitchFamily="18" charset="0"/>
                <a:sym typeface="Wingdings" pitchFamily="2" charset="2"/>
              </a:rPr>
              <a:t>+                        1</a:t>
            </a:r>
          </a:p>
        </p:txBody>
      </p:sp>
      <p:sp>
        <p:nvSpPr>
          <p:cNvPr id="118793" name="Text Box 9"/>
          <p:cNvSpPr txBox="1">
            <a:spLocks noChangeArrowheads="1"/>
          </p:cNvSpPr>
          <p:nvPr/>
        </p:nvSpPr>
        <p:spPr bwMode="auto">
          <a:xfrm>
            <a:off x="5364088" y="3356992"/>
            <a:ext cx="2881313" cy="384175"/>
          </a:xfrm>
          <a:prstGeom prst="rect">
            <a:avLst/>
          </a:prstGeom>
          <a:noFill/>
          <a:ln w="12700" algn="ctr">
            <a:noFill/>
            <a:miter lim="800000"/>
            <a:headEnd/>
            <a:tailEnd/>
          </a:ln>
          <a:effectLst/>
        </p:spPr>
        <p:txBody>
          <a:bodyPr lIns="0" tIns="0" rIns="0" bIns="0">
            <a:spAutoFit/>
          </a:bodyPr>
          <a:lstStyle/>
          <a:p>
            <a:pPr algn="r" eaLnBrk="0" hangingPunct="0">
              <a:lnSpc>
                <a:spcPct val="90000"/>
              </a:lnSpc>
              <a:spcBef>
                <a:spcPct val="50000"/>
              </a:spcBef>
              <a:buClr>
                <a:schemeClr val="bg1"/>
              </a:buClr>
              <a:buFont typeface="Arial" charset="0"/>
              <a:buNone/>
            </a:pPr>
            <a:r>
              <a:rPr lang="en-US" sz="2800" b="1" i="0" u="none" dirty="0">
                <a:solidFill>
                  <a:schemeClr val="accent1"/>
                </a:solidFill>
                <a:cs typeface="Times New Roman" pitchFamily="18" charset="0"/>
              </a:rPr>
              <a:t>1 </a:t>
            </a:r>
            <a:r>
              <a:rPr lang="en-US" sz="2800" b="1" i="0" u="none" dirty="0">
                <a:solidFill>
                  <a:schemeClr val="accent2"/>
                </a:solidFill>
                <a:cs typeface="Times New Roman" pitchFamily="18" charset="0"/>
              </a:rPr>
              <a:t>0 </a:t>
            </a:r>
            <a:r>
              <a:rPr lang="en-US" sz="2800" b="1" i="0" u="none" dirty="0">
                <a:solidFill>
                  <a:schemeClr val="accent1"/>
                </a:solidFill>
                <a:cs typeface="Times New Roman" pitchFamily="18" charset="0"/>
              </a:rPr>
              <a:t>1 1 </a:t>
            </a:r>
            <a:r>
              <a:rPr lang="en-US" sz="2800" b="1" i="0" u="none" dirty="0">
                <a:solidFill>
                  <a:schemeClr val="accent2"/>
                </a:solidFill>
                <a:cs typeface="Times New Roman" pitchFamily="18" charset="0"/>
              </a:rPr>
              <a:t>0 0 0 0</a:t>
            </a:r>
          </a:p>
        </p:txBody>
      </p:sp>
      <p:sp>
        <p:nvSpPr>
          <p:cNvPr id="118794" name="Text Box 10"/>
          <p:cNvSpPr txBox="1">
            <a:spLocks noChangeArrowheads="1"/>
          </p:cNvSpPr>
          <p:nvPr/>
        </p:nvSpPr>
        <p:spPr bwMode="auto">
          <a:xfrm>
            <a:off x="7993063" y="5229225"/>
            <a:ext cx="179387" cy="384175"/>
          </a:xfrm>
          <a:prstGeom prst="rect">
            <a:avLst/>
          </a:prstGeom>
          <a:noFill/>
          <a:ln w="12700" algn="ctr">
            <a:noFill/>
            <a:miter lim="800000"/>
            <a:headEnd/>
            <a:tailEnd/>
          </a:ln>
          <a:effectLst/>
        </p:spPr>
        <p:txBody>
          <a:bodyPr lIns="0" tIns="0" rIns="0" bIns="0">
            <a:spAutoFit/>
          </a:bodyPr>
          <a:lstStyle/>
          <a:p>
            <a:pPr eaLnBrk="0" hangingPunct="0">
              <a:lnSpc>
                <a:spcPct val="90000"/>
              </a:lnSpc>
              <a:spcBef>
                <a:spcPct val="50000"/>
              </a:spcBef>
              <a:buClr>
                <a:schemeClr val="bg1"/>
              </a:buClr>
              <a:buFont typeface="Arial" charset="0"/>
              <a:buNone/>
            </a:pPr>
            <a:r>
              <a:rPr lang="en-US" sz="2800" b="1" i="0" u="none">
                <a:solidFill>
                  <a:schemeClr val="tx1"/>
                </a:solidFill>
                <a:cs typeface="Times New Roman" pitchFamily="18" charset="0"/>
              </a:rPr>
              <a:t>0</a:t>
            </a:r>
          </a:p>
        </p:txBody>
      </p:sp>
      <p:sp>
        <p:nvSpPr>
          <p:cNvPr id="118795" name="Text Box 11"/>
          <p:cNvSpPr txBox="1">
            <a:spLocks noChangeArrowheads="1"/>
          </p:cNvSpPr>
          <p:nvPr/>
        </p:nvSpPr>
        <p:spPr bwMode="auto">
          <a:xfrm>
            <a:off x="7718425" y="5229225"/>
            <a:ext cx="179388" cy="384175"/>
          </a:xfrm>
          <a:prstGeom prst="rect">
            <a:avLst/>
          </a:prstGeom>
          <a:noFill/>
          <a:ln w="12700" algn="ctr">
            <a:noFill/>
            <a:miter lim="800000"/>
            <a:headEnd/>
            <a:tailEnd/>
          </a:ln>
          <a:effectLst/>
        </p:spPr>
        <p:txBody>
          <a:bodyPr lIns="0" tIns="0" rIns="0" bIns="0">
            <a:spAutoFit/>
          </a:bodyPr>
          <a:lstStyle/>
          <a:p>
            <a:pPr eaLnBrk="0" hangingPunct="0">
              <a:lnSpc>
                <a:spcPct val="90000"/>
              </a:lnSpc>
              <a:spcBef>
                <a:spcPct val="50000"/>
              </a:spcBef>
              <a:buClr>
                <a:schemeClr val="bg1"/>
              </a:buClr>
              <a:buFont typeface="Arial" charset="0"/>
              <a:buNone/>
            </a:pPr>
            <a:r>
              <a:rPr lang="en-US" sz="2800" b="1" i="0" u="none">
                <a:solidFill>
                  <a:schemeClr val="tx1"/>
                </a:solidFill>
                <a:cs typeface="Times New Roman" pitchFamily="18" charset="0"/>
              </a:rPr>
              <a:t>0</a:t>
            </a:r>
          </a:p>
        </p:txBody>
      </p:sp>
      <p:sp>
        <p:nvSpPr>
          <p:cNvPr id="118796" name="Text Box 12"/>
          <p:cNvSpPr txBox="1">
            <a:spLocks noChangeArrowheads="1"/>
          </p:cNvSpPr>
          <p:nvPr/>
        </p:nvSpPr>
        <p:spPr bwMode="auto">
          <a:xfrm>
            <a:off x="7451725" y="5229225"/>
            <a:ext cx="179388" cy="384175"/>
          </a:xfrm>
          <a:prstGeom prst="rect">
            <a:avLst/>
          </a:prstGeom>
          <a:noFill/>
          <a:ln w="12700" algn="ctr">
            <a:noFill/>
            <a:miter lim="800000"/>
            <a:headEnd/>
            <a:tailEnd/>
          </a:ln>
          <a:effectLst/>
        </p:spPr>
        <p:txBody>
          <a:bodyPr lIns="0" tIns="0" rIns="0" bIns="0">
            <a:spAutoFit/>
          </a:bodyPr>
          <a:lstStyle/>
          <a:p>
            <a:pPr eaLnBrk="0" hangingPunct="0">
              <a:lnSpc>
                <a:spcPct val="90000"/>
              </a:lnSpc>
              <a:spcBef>
                <a:spcPct val="50000"/>
              </a:spcBef>
              <a:buClr>
                <a:schemeClr val="bg1"/>
              </a:buClr>
              <a:buFont typeface="Arial" charset="0"/>
              <a:buNone/>
            </a:pPr>
            <a:r>
              <a:rPr lang="en-US" sz="2800" b="1" i="0" u="none">
                <a:solidFill>
                  <a:schemeClr val="tx1"/>
                </a:solidFill>
                <a:cs typeface="Times New Roman" pitchFamily="18" charset="0"/>
              </a:rPr>
              <a:t>0</a:t>
            </a:r>
          </a:p>
        </p:txBody>
      </p:sp>
      <p:sp>
        <p:nvSpPr>
          <p:cNvPr id="118797" name="Text Box 13"/>
          <p:cNvSpPr txBox="1">
            <a:spLocks noChangeArrowheads="1"/>
          </p:cNvSpPr>
          <p:nvPr/>
        </p:nvSpPr>
        <p:spPr bwMode="auto">
          <a:xfrm>
            <a:off x="7178675" y="5229225"/>
            <a:ext cx="179388" cy="384175"/>
          </a:xfrm>
          <a:prstGeom prst="rect">
            <a:avLst/>
          </a:prstGeom>
          <a:noFill/>
          <a:ln w="12700" algn="ctr">
            <a:noFill/>
            <a:miter lim="800000"/>
            <a:headEnd/>
            <a:tailEnd/>
          </a:ln>
          <a:effectLst/>
        </p:spPr>
        <p:txBody>
          <a:bodyPr lIns="0" tIns="0" rIns="0" bIns="0">
            <a:spAutoFit/>
          </a:bodyPr>
          <a:lstStyle/>
          <a:p>
            <a:pPr eaLnBrk="0" hangingPunct="0">
              <a:lnSpc>
                <a:spcPct val="90000"/>
              </a:lnSpc>
              <a:spcBef>
                <a:spcPct val="50000"/>
              </a:spcBef>
              <a:buClr>
                <a:schemeClr val="bg1"/>
              </a:buClr>
              <a:buFont typeface="Arial" charset="0"/>
              <a:buNone/>
            </a:pPr>
            <a:r>
              <a:rPr lang="en-US" sz="2800" b="1" i="0" u="none">
                <a:solidFill>
                  <a:schemeClr val="tx1"/>
                </a:solidFill>
                <a:cs typeface="Times New Roman" pitchFamily="18" charset="0"/>
              </a:rPr>
              <a:t>0</a:t>
            </a:r>
          </a:p>
        </p:txBody>
      </p:sp>
      <p:sp>
        <p:nvSpPr>
          <p:cNvPr id="118798" name="Text Box 14"/>
          <p:cNvSpPr txBox="1">
            <a:spLocks noChangeArrowheads="1"/>
          </p:cNvSpPr>
          <p:nvPr/>
        </p:nvSpPr>
        <p:spPr bwMode="auto">
          <a:xfrm>
            <a:off x="6911975" y="5229225"/>
            <a:ext cx="179388" cy="384175"/>
          </a:xfrm>
          <a:prstGeom prst="rect">
            <a:avLst/>
          </a:prstGeom>
          <a:noFill/>
          <a:ln w="12700" algn="ctr">
            <a:noFill/>
            <a:miter lim="800000"/>
            <a:headEnd/>
            <a:tailEnd/>
          </a:ln>
          <a:effectLst/>
        </p:spPr>
        <p:txBody>
          <a:bodyPr lIns="0" tIns="0" rIns="0" bIns="0">
            <a:spAutoFit/>
          </a:bodyPr>
          <a:lstStyle/>
          <a:p>
            <a:pPr eaLnBrk="0" hangingPunct="0">
              <a:lnSpc>
                <a:spcPct val="90000"/>
              </a:lnSpc>
              <a:spcBef>
                <a:spcPct val="50000"/>
              </a:spcBef>
              <a:buClr>
                <a:schemeClr val="bg1"/>
              </a:buClr>
              <a:buFont typeface="Arial" charset="0"/>
              <a:buNone/>
            </a:pPr>
            <a:r>
              <a:rPr lang="en-US" sz="2800" b="1" i="0" u="none">
                <a:solidFill>
                  <a:schemeClr val="accent1"/>
                </a:solidFill>
                <a:cs typeface="Times New Roman" pitchFamily="18" charset="0"/>
              </a:rPr>
              <a:t>1</a:t>
            </a:r>
          </a:p>
        </p:txBody>
      </p:sp>
      <p:sp>
        <p:nvSpPr>
          <p:cNvPr id="118799" name="Text Box 15"/>
          <p:cNvSpPr txBox="1">
            <a:spLocks noChangeArrowheads="1"/>
          </p:cNvSpPr>
          <p:nvPr/>
        </p:nvSpPr>
        <p:spPr bwMode="auto">
          <a:xfrm>
            <a:off x="6588224" y="5229200"/>
            <a:ext cx="179388" cy="384175"/>
          </a:xfrm>
          <a:prstGeom prst="rect">
            <a:avLst/>
          </a:prstGeom>
          <a:noFill/>
          <a:ln w="12700" algn="ctr">
            <a:noFill/>
            <a:miter lim="800000"/>
            <a:headEnd/>
            <a:tailEnd/>
          </a:ln>
          <a:effectLst/>
        </p:spPr>
        <p:txBody>
          <a:bodyPr lIns="0" tIns="0" rIns="0" bIns="0">
            <a:spAutoFit/>
          </a:bodyPr>
          <a:lstStyle/>
          <a:p>
            <a:pPr eaLnBrk="0" hangingPunct="0">
              <a:lnSpc>
                <a:spcPct val="90000"/>
              </a:lnSpc>
              <a:spcBef>
                <a:spcPct val="50000"/>
              </a:spcBef>
              <a:buClr>
                <a:schemeClr val="bg1"/>
              </a:buClr>
              <a:buFont typeface="Arial" charset="0"/>
              <a:buNone/>
            </a:pPr>
            <a:r>
              <a:rPr lang="en-US" sz="2800" b="1" i="0" u="none" dirty="0">
                <a:solidFill>
                  <a:schemeClr val="accent2"/>
                </a:solidFill>
                <a:cs typeface="Times New Roman" pitchFamily="18" charset="0"/>
              </a:rPr>
              <a:t>0</a:t>
            </a:r>
          </a:p>
        </p:txBody>
      </p:sp>
      <p:sp>
        <p:nvSpPr>
          <p:cNvPr id="118800" name="Text Box 16"/>
          <p:cNvSpPr txBox="1">
            <a:spLocks noChangeArrowheads="1"/>
          </p:cNvSpPr>
          <p:nvPr/>
        </p:nvSpPr>
        <p:spPr bwMode="auto">
          <a:xfrm>
            <a:off x="6300192" y="5229200"/>
            <a:ext cx="179388" cy="384175"/>
          </a:xfrm>
          <a:prstGeom prst="rect">
            <a:avLst/>
          </a:prstGeom>
          <a:noFill/>
          <a:ln w="12700" algn="ctr">
            <a:noFill/>
            <a:miter lim="800000"/>
            <a:headEnd/>
            <a:tailEnd/>
          </a:ln>
          <a:effectLst/>
        </p:spPr>
        <p:txBody>
          <a:bodyPr lIns="0" tIns="0" rIns="0" bIns="0">
            <a:spAutoFit/>
          </a:bodyPr>
          <a:lstStyle/>
          <a:p>
            <a:pPr eaLnBrk="0" hangingPunct="0">
              <a:lnSpc>
                <a:spcPct val="90000"/>
              </a:lnSpc>
              <a:spcBef>
                <a:spcPct val="50000"/>
              </a:spcBef>
              <a:buClr>
                <a:schemeClr val="bg1"/>
              </a:buClr>
              <a:buFont typeface="Arial" charset="0"/>
              <a:buNone/>
            </a:pPr>
            <a:r>
              <a:rPr lang="en-US" sz="2800" b="1" i="0" u="none" dirty="0">
                <a:solidFill>
                  <a:schemeClr val="accent1"/>
                </a:solidFill>
                <a:cs typeface="Times New Roman" pitchFamily="18" charset="0"/>
              </a:rPr>
              <a:t>1</a:t>
            </a:r>
          </a:p>
        </p:txBody>
      </p:sp>
      <p:sp>
        <p:nvSpPr>
          <p:cNvPr id="118801" name="Text Box 17"/>
          <p:cNvSpPr txBox="1">
            <a:spLocks noChangeArrowheads="1"/>
          </p:cNvSpPr>
          <p:nvPr/>
        </p:nvSpPr>
        <p:spPr bwMode="auto">
          <a:xfrm>
            <a:off x="6012160" y="5229200"/>
            <a:ext cx="179388" cy="384175"/>
          </a:xfrm>
          <a:prstGeom prst="rect">
            <a:avLst/>
          </a:prstGeom>
          <a:noFill/>
          <a:ln w="12700" algn="ctr">
            <a:noFill/>
            <a:miter lim="800000"/>
            <a:headEnd/>
            <a:tailEnd/>
          </a:ln>
          <a:effectLst/>
        </p:spPr>
        <p:txBody>
          <a:bodyPr lIns="0" tIns="0" rIns="0" bIns="0">
            <a:spAutoFit/>
          </a:bodyPr>
          <a:lstStyle/>
          <a:p>
            <a:pPr eaLnBrk="0" hangingPunct="0">
              <a:lnSpc>
                <a:spcPct val="90000"/>
              </a:lnSpc>
              <a:spcBef>
                <a:spcPct val="50000"/>
              </a:spcBef>
              <a:buClr>
                <a:schemeClr val="bg1"/>
              </a:buClr>
              <a:buFont typeface="Arial" charset="0"/>
              <a:buNone/>
            </a:pPr>
            <a:r>
              <a:rPr lang="en-US" sz="2800" b="1" i="0" u="none" dirty="0">
                <a:solidFill>
                  <a:schemeClr val="accent2"/>
                </a:solidFill>
                <a:cs typeface="Times New Roman" pitchFamily="18" charset="0"/>
              </a:rPr>
              <a:t>0</a:t>
            </a:r>
          </a:p>
        </p:txBody>
      </p:sp>
      <p:sp>
        <p:nvSpPr>
          <p:cNvPr id="18" name="Slide Number Placeholder 17"/>
          <p:cNvSpPr>
            <a:spLocks noGrp="1"/>
          </p:cNvSpPr>
          <p:nvPr>
            <p:ph type="sldNum" sz="quarter" idx="12"/>
          </p:nvPr>
        </p:nvSpPr>
        <p:spPr/>
        <p:txBody>
          <a:bodyPr/>
          <a:lstStyle/>
          <a:p>
            <a:pPr>
              <a:defRPr/>
            </a:pPr>
            <a:fld id="{C59B1905-D088-4D62-B2CA-6692254A56A0}" type="slidenum">
              <a:rPr lang="ar-SA" smtClean="0"/>
              <a:pPr>
                <a:defRPr/>
              </a:pPr>
              <a:t>28</a:t>
            </a:fld>
            <a:endParaRPr lang="en-GB" dirty="0"/>
          </a:p>
        </p:txBody>
      </p:sp>
    </p:spTree>
    <p:extLst>
      <p:ext uri="{BB962C8B-B14F-4D97-AF65-F5344CB8AC3E}">
        <p14:creationId xmlns:p14="http://schemas.microsoft.com/office/powerpoint/2010/main" val="178237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20"/>
                                  </p:iterate>
                                  <p:childTnLst>
                                    <p:set>
                                      <p:cBhvr>
                                        <p:cTn id="6" dur="1" fill="hold">
                                          <p:stCondLst>
                                            <p:cond delay="0"/>
                                          </p:stCondLst>
                                        </p:cTn>
                                        <p:tgtEl>
                                          <p:spTgt spid="118787">
                                            <p:txEl>
                                              <p:pRg st="1" end="1"/>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18787">
                                            <p:txEl>
                                              <p:pRg st="3" end="3"/>
                                            </p:txEl>
                                          </p:spTgt>
                                        </p:tgtEl>
                                        <p:attrNameLst>
                                          <p:attrName>style.visibility</p:attrName>
                                        </p:attrNameLst>
                                      </p:cBhvr>
                                      <p:to>
                                        <p:strVal val="visible"/>
                                      </p:to>
                                    </p:set>
                                    <p:anim calcmode="lin" valueType="num">
                                      <p:cBhvr additive="base">
                                        <p:cTn id="11" dur="100" fill="hold"/>
                                        <p:tgtEl>
                                          <p:spTgt spid="118787">
                                            <p:txEl>
                                              <p:pRg st="3" end="3"/>
                                            </p:txEl>
                                          </p:spTgt>
                                        </p:tgtEl>
                                        <p:attrNameLst>
                                          <p:attrName>ppt_x</p:attrName>
                                        </p:attrNameLst>
                                      </p:cBhvr>
                                      <p:tavLst>
                                        <p:tav tm="0">
                                          <p:val>
                                            <p:strVal val="0-#ppt_w/2"/>
                                          </p:val>
                                        </p:tav>
                                        <p:tav tm="100000">
                                          <p:val>
                                            <p:strVal val="#ppt_x"/>
                                          </p:val>
                                        </p:tav>
                                      </p:tavLst>
                                    </p:anim>
                                    <p:anim calcmode="lin" valueType="num">
                                      <p:cBhvr additive="base">
                                        <p:cTn id="12" dur="100" fill="hold"/>
                                        <p:tgtEl>
                                          <p:spTgt spid="118787">
                                            <p:txEl>
                                              <p:pRg st="3" end="3"/>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
                            </p:stCondLst>
                            <p:childTnLst>
                              <p:par>
                                <p:cTn id="14" presetID="1" presetClass="entr" presetSubtype="0" fill="hold" nodeType="afterEffect">
                                  <p:stCondLst>
                                    <p:cond delay="0"/>
                                  </p:stCondLst>
                                  <p:childTnLst>
                                    <p:set>
                                      <p:cBhvr>
                                        <p:cTn id="15" dur="1" fill="hold">
                                          <p:stCondLst>
                                            <p:cond delay="0"/>
                                          </p:stCondLst>
                                        </p:cTn>
                                        <p:tgtEl>
                                          <p:spTgt spid="118787">
                                            <p:txEl>
                                              <p:pRg st="4" end="4"/>
                                            </p:txEl>
                                          </p:spTgt>
                                        </p:tgtEl>
                                        <p:attrNameLst>
                                          <p:attrName>style.visibility</p:attrName>
                                        </p:attrNameLst>
                                      </p:cBhvr>
                                      <p:to>
                                        <p:strVal val="visible"/>
                                      </p:to>
                                    </p:set>
                                  </p:childTnLst>
                                </p:cTn>
                              </p:par>
                            </p:childTnLst>
                          </p:cTn>
                        </p:par>
                        <p:par>
                          <p:cTn id="16" fill="hold">
                            <p:stCondLst>
                              <p:cond delay="100"/>
                            </p:stCondLst>
                            <p:childTnLst>
                              <p:par>
                                <p:cTn id="17" presetID="2" presetClass="entr" presetSubtype="2" fill="hold" nodeType="afterEffect">
                                  <p:stCondLst>
                                    <p:cond delay="0"/>
                                  </p:stCondLst>
                                  <p:childTnLst>
                                    <p:set>
                                      <p:cBhvr>
                                        <p:cTn id="18" dur="1" fill="hold">
                                          <p:stCondLst>
                                            <p:cond delay="0"/>
                                          </p:stCondLst>
                                        </p:cTn>
                                        <p:tgtEl>
                                          <p:spTgt spid="118791">
                                            <p:txEl>
                                              <p:pRg st="0" end="0"/>
                                            </p:txEl>
                                          </p:spTgt>
                                        </p:tgtEl>
                                        <p:attrNameLst>
                                          <p:attrName>style.visibility</p:attrName>
                                        </p:attrNameLst>
                                      </p:cBhvr>
                                      <p:to>
                                        <p:strVal val="visible"/>
                                      </p:to>
                                    </p:set>
                                    <p:anim calcmode="lin" valueType="num">
                                      <p:cBhvr additive="base">
                                        <p:cTn id="19" dur="100" fill="hold"/>
                                        <p:tgtEl>
                                          <p:spTgt spid="118791">
                                            <p:txEl>
                                              <p:pRg st="0" end="0"/>
                                            </p:txEl>
                                          </p:spTgt>
                                        </p:tgtEl>
                                        <p:attrNameLst>
                                          <p:attrName>ppt_x</p:attrName>
                                        </p:attrNameLst>
                                      </p:cBhvr>
                                      <p:tavLst>
                                        <p:tav tm="0">
                                          <p:val>
                                            <p:strVal val="1+#ppt_w/2"/>
                                          </p:val>
                                        </p:tav>
                                        <p:tav tm="100000">
                                          <p:val>
                                            <p:strVal val="#ppt_x"/>
                                          </p:val>
                                        </p:tav>
                                      </p:tavLst>
                                    </p:anim>
                                    <p:anim calcmode="lin" valueType="num">
                                      <p:cBhvr additive="base">
                                        <p:cTn id="20" dur="100" fill="hold"/>
                                        <p:tgtEl>
                                          <p:spTgt spid="118791">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200"/>
                            </p:stCondLst>
                            <p:childTnLst>
                              <p:par>
                                <p:cTn id="22" presetID="1" presetClass="entr" presetSubtype="0" fill="hold" nodeType="afterEffect">
                                  <p:stCondLst>
                                    <p:cond delay="0"/>
                                  </p:stCondLst>
                                  <p:childTnLst>
                                    <p:set>
                                      <p:cBhvr>
                                        <p:cTn id="23" dur="1" fill="hold">
                                          <p:stCondLst>
                                            <p:cond delay="0"/>
                                          </p:stCondLst>
                                        </p:cTn>
                                        <p:tgtEl>
                                          <p:spTgt spid="118787">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18791">
                                            <p:txEl>
                                              <p:pRg st="1" end="1"/>
                                            </p:txEl>
                                          </p:spTgt>
                                        </p:tgtEl>
                                        <p:attrNameLst>
                                          <p:attrName>style.visibility</p:attrName>
                                        </p:attrNameLst>
                                      </p:cBhvr>
                                      <p:to>
                                        <p:strVal val="visible"/>
                                      </p:to>
                                    </p:set>
                                    <p:animEffect transition="in" filter="blinds(horizontal)">
                                      <p:cBhvr>
                                        <p:cTn id="28" dur="500"/>
                                        <p:tgtEl>
                                          <p:spTgt spid="118791">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8791">
                                            <p:txEl>
                                              <p:pRg st="2" end="2"/>
                                            </p:txEl>
                                          </p:spTgt>
                                        </p:tgtEl>
                                        <p:attrNameLst>
                                          <p:attrName>style.visibility</p:attrName>
                                        </p:attrNameLst>
                                      </p:cBhvr>
                                      <p:to>
                                        <p:strVal val="visible"/>
                                      </p:to>
                                    </p:set>
                                  </p:childTnLst>
                                </p:cTn>
                              </p:par>
                            </p:childTnLst>
                          </p:cTn>
                        </p:par>
                        <p:par>
                          <p:cTn id="33" fill="hold">
                            <p:stCondLst>
                              <p:cond delay="0"/>
                            </p:stCondLst>
                            <p:childTnLst>
                              <p:par>
                                <p:cTn id="34" presetID="2" presetClass="entr" presetSubtype="4" fill="hold" grpId="0" nodeType="afterEffect">
                                  <p:stCondLst>
                                    <p:cond delay="0"/>
                                  </p:stCondLst>
                                  <p:childTnLst>
                                    <p:set>
                                      <p:cBhvr>
                                        <p:cTn id="35" dur="1" fill="hold">
                                          <p:stCondLst>
                                            <p:cond delay="0"/>
                                          </p:stCondLst>
                                        </p:cTn>
                                        <p:tgtEl>
                                          <p:spTgt spid="118789"/>
                                        </p:tgtEl>
                                        <p:attrNameLst>
                                          <p:attrName>style.visibility</p:attrName>
                                        </p:attrNameLst>
                                      </p:cBhvr>
                                      <p:to>
                                        <p:strVal val="visible"/>
                                      </p:to>
                                    </p:set>
                                    <p:anim calcmode="lin" valueType="num">
                                      <p:cBhvr additive="base">
                                        <p:cTn id="36" dur="100" fill="hold"/>
                                        <p:tgtEl>
                                          <p:spTgt spid="118789"/>
                                        </p:tgtEl>
                                        <p:attrNameLst>
                                          <p:attrName>ppt_x</p:attrName>
                                        </p:attrNameLst>
                                      </p:cBhvr>
                                      <p:tavLst>
                                        <p:tav tm="0">
                                          <p:val>
                                            <p:strVal val="#ppt_x"/>
                                          </p:val>
                                        </p:tav>
                                        <p:tav tm="100000">
                                          <p:val>
                                            <p:strVal val="#ppt_x"/>
                                          </p:val>
                                        </p:tav>
                                      </p:tavLst>
                                    </p:anim>
                                    <p:anim calcmode="lin" valueType="num">
                                      <p:cBhvr additive="base">
                                        <p:cTn id="37" dur="100" fill="hold"/>
                                        <p:tgtEl>
                                          <p:spTgt spid="11878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18790"/>
                                        </p:tgtEl>
                                        <p:attrNameLst>
                                          <p:attrName>style.visibility</p:attrName>
                                        </p:attrNameLst>
                                      </p:cBhvr>
                                      <p:to>
                                        <p:strVal val="visible"/>
                                      </p:to>
                                    </p:set>
                                    <p:animEffect transition="in" filter="wipe(right)">
                                      <p:cBhvr>
                                        <p:cTn id="42" dur="500"/>
                                        <p:tgtEl>
                                          <p:spTgt spid="118790"/>
                                        </p:tgtEl>
                                      </p:cBhvr>
                                    </p:animEffect>
                                  </p:childTnLst>
                                  <p:subTnLst>
                                    <p:audio>
                                      <p:cMediaNode>
                                        <p:cTn display="0" masterRel="sameClick">
                                          <p:stCondLst>
                                            <p:cond evt="begin" delay="0">
                                              <p:tn val="40"/>
                                            </p:cond>
                                          </p:stCondLst>
                                          <p:endCondLst>
                                            <p:cond evt="onStopAudio" delay="0">
                                              <p:tgtEl>
                                                <p:sldTgt/>
                                              </p:tgtEl>
                                            </p:cond>
                                          </p:endCondLst>
                                        </p:cTn>
                                        <p:tgtEl>
                                          <p:sndTgt r:embed="rId3" name="wind.wav"/>
                                        </p:tgtEl>
                                      </p:cMediaNode>
                                    </p:audio>
                                  </p:subTnLst>
                                </p:cTn>
                              </p:par>
                            </p:childTnLst>
                          </p:cTn>
                        </p:par>
                        <p:par>
                          <p:cTn id="43" fill="hold">
                            <p:stCondLst>
                              <p:cond delay="500"/>
                            </p:stCondLst>
                            <p:childTnLst>
                              <p:par>
                                <p:cTn id="44" presetID="1" presetClass="entr" presetSubtype="0" fill="hold" nodeType="afterEffect">
                                  <p:stCondLst>
                                    <p:cond delay="0"/>
                                  </p:stCondLst>
                                  <p:iterate type="lt">
                                    <p:tmAbs val="20"/>
                                  </p:iterate>
                                  <p:childTnLst>
                                    <p:set>
                                      <p:cBhvr>
                                        <p:cTn id="45" dur="1" fill="hold">
                                          <p:stCondLst>
                                            <p:cond delay="0"/>
                                          </p:stCondLst>
                                        </p:cTn>
                                        <p:tgtEl>
                                          <p:spTgt spid="118787">
                                            <p:txEl>
                                              <p:pRg st="2" end="2"/>
                                            </p:txEl>
                                          </p:spTgt>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type.wav"/>
                                        </p:tgtEl>
                                      </p:cMediaNode>
                                    </p:audio>
                                  </p:subTnLst>
                                </p:cTn>
                              </p:par>
                            </p:childTnLst>
                          </p:cTn>
                        </p:par>
                        <p:par>
                          <p:cTn id="46" fill="hold">
                            <p:stCondLst>
                              <p:cond delay="1421"/>
                            </p:stCondLst>
                            <p:childTnLst>
                              <p:par>
                                <p:cTn id="47" presetID="2" presetClass="entr" presetSubtype="2" fill="hold" nodeType="afterEffect">
                                  <p:stCondLst>
                                    <p:cond delay="0"/>
                                  </p:stCondLst>
                                  <p:childTnLst>
                                    <p:set>
                                      <p:cBhvr>
                                        <p:cTn id="48" dur="1" fill="hold">
                                          <p:stCondLst>
                                            <p:cond delay="0"/>
                                          </p:stCondLst>
                                        </p:cTn>
                                        <p:tgtEl>
                                          <p:spTgt spid="118793">
                                            <p:txEl>
                                              <p:pRg st="0" end="0"/>
                                            </p:txEl>
                                          </p:spTgt>
                                        </p:tgtEl>
                                        <p:attrNameLst>
                                          <p:attrName>style.visibility</p:attrName>
                                        </p:attrNameLst>
                                      </p:cBhvr>
                                      <p:to>
                                        <p:strVal val="visible"/>
                                      </p:to>
                                    </p:set>
                                    <p:anim calcmode="lin" valueType="num">
                                      <p:cBhvr additive="base">
                                        <p:cTn id="49" dur="100" fill="hold"/>
                                        <p:tgtEl>
                                          <p:spTgt spid="118793">
                                            <p:txEl>
                                              <p:pRg st="0" end="0"/>
                                            </p:txEl>
                                          </p:spTgt>
                                        </p:tgtEl>
                                        <p:attrNameLst>
                                          <p:attrName>ppt_x</p:attrName>
                                        </p:attrNameLst>
                                      </p:cBhvr>
                                      <p:tavLst>
                                        <p:tav tm="0">
                                          <p:val>
                                            <p:strVal val="1+#ppt_w/2"/>
                                          </p:val>
                                        </p:tav>
                                        <p:tav tm="100000">
                                          <p:val>
                                            <p:strVal val="#ppt_x"/>
                                          </p:val>
                                        </p:tav>
                                      </p:tavLst>
                                    </p:anim>
                                    <p:anim calcmode="lin" valueType="num">
                                      <p:cBhvr additive="base">
                                        <p:cTn id="50" dur="100" fill="hold"/>
                                        <p:tgtEl>
                                          <p:spTgt spid="1187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8794">
                                            <p:txEl>
                                              <p:pRg st="0" end="0"/>
                                            </p:txEl>
                                          </p:spTgt>
                                        </p:tgtEl>
                                        <p:attrNameLst>
                                          <p:attrName>style.visibility</p:attrName>
                                        </p:attrNameLst>
                                      </p:cBhvr>
                                      <p:to>
                                        <p:strVal val="visible"/>
                                      </p:to>
                                    </p:set>
                                  </p:childTnLst>
                                </p:cTn>
                              </p:par>
                              <p:par>
                                <p:cTn id="55" presetID="0" presetClass="path" presetSubtype="0" accel="50000" decel="50000" fill="hold" grpId="0" nodeType="withEffect">
                                  <p:stCondLst>
                                    <p:cond delay="0"/>
                                  </p:stCondLst>
                                  <p:childTnLst>
                                    <p:animMotion origin="layout" path="M 0.00053 -0.23774 L 0.00053 -0.00185 " pathEditMode="relative" rAng="0" ptsTypes="AA">
                                      <p:cBhvr>
                                        <p:cTn id="56" dur="500" fill="hold"/>
                                        <p:tgtEl>
                                          <p:spTgt spid="118794">
                                            <p:txEl>
                                              <p:pRg st="0" end="0"/>
                                            </p:txEl>
                                          </p:spTgt>
                                        </p:tgtEl>
                                        <p:attrNameLst>
                                          <p:attrName>ppt_x</p:attrName>
                                          <p:attrName>ppt_y</p:attrName>
                                        </p:attrNameLst>
                                      </p:cBhvr>
                                      <p:rCtr x="0" y="118"/>
                                    </p:animMotion>
                                  </p:childTnLst>
                                </p:cTn>
                              </p:par>
                            </p:childTnLst>
                          </p:cTn>
                        </p:par>
                        <p:par>
                          <p:cTn id="57" fill="hold">
                            <p:stCondLst>
                              <p:cond delay="500"/>
                            </p:stCondLst>
                            <p:childTnLst>
                              <p:par>
                                <p:cTn id="58" presetID="1" presetClass="entr" presetSubtype="0" fill="hold" nodeType="afterEffect">
                                  <p:stCondLst>
                                    <p:cond delay="0"/>
                                  </p:stCondLst>
                                  <p:childTnLst>
                                    <p:set>
                                      <p:cBhvr>
                                        <p:cTn id="59" dur="1" fill="hold">
                                          <p:stCondLst>
                                            <p:cond delay="0"/>
                                          </p:stCondLst>
                                        </p:cTn>
                                        <p:tgtEl>
                                          <p:spTgt spid="118795">
                                            <p:txEl>
                                              <p:pRg st="0" end="0"/>
                                            </p:txEl>
                                          </p:spTgt>
                                        </p:tgtEl>
                                        <p:attrNameLst>
                                          <p:attrName>style.visibility</p:attrName>
                                        </p:attrNameLst>
                                      </p:cBhvr>
                                      <p:to>
                                        <p:strVal val="visible"/>
                                      </p:to>
                                    </p:set>
                                  </p:childTnLst>
                                </p:cTn>
                              </p:par>
                              <p:par>
                                <p:cTn id="60" presetID="0" presetClass="path" presetSubtype="0" accel="50000" decel="50000" fill="hold" grpId="0" nodeType="withEffect">
                                  <p:stCondLst>
                                    <p:cond delay="0"/>
                                  </p:stCondLst>
                                  <p:childTnLst>
                                    <p:animMotion origin="layout" path="M 0.00053 -0.23774 L 0.00053 -0.00185 " pathEditMode="relative" rAng="0" ptsTypes="AA">
                                      <p:cBhvr>
                                        <p:cTn id="61" dur="500" fill="hold"/>
                                        <p:tgtEl>
                                          <p:spTgt spid="118795">
                                            <p:txEl>
                                              <p:pRg st="0" end="0"/>
                                            </p:txEl>
                                          </p:spTgt>
                                        </p:tgtEl>
                                        <p:attrNameLst>
                                          <p:attrName>ppt_x</p:attrName>
                                          <p:attrName>ppt_y</p:attrName>
                                        </p:attrNameLst>
                                      </p:cBhvr>
                                      <p:rCtr x="0" y="118"/>
                                    </p:animMotion>
                                  </p:childTnLst>
                                </p:cTn>
                              </p:par>
                            </p:childTnLst>
                          </p:cTn>
                        </p:par>
                        <p:par>
                          <p:cTn id="62" fill="hold">
                            <p:stCondLst>
                              <p:cond delay="1000"/>
                            </p:stCondLst>
                            <p:childTnLst>
                              <p:par>
                                <p:cTn id="63" presetID="1" presetClass="entr" presetSubtype="0" fill="hold" nodeType="afterEffect">
                                  <p:stCondLst>
                                    <p:cond delay="0"/>
                                  </p:stCondLst>
                                  <p:childTnLst>
                                    <p:set>
                                      <p:cBhvr>
                                        <p:cTn id="64" dur="1" fill="hold">
                                          <p:stCondLst>
                                            <p:cond delay="0"/>
                                          </p:stCondLst>
                                        </p:cTn>
                                        <p:tgtEl>
                                          <p:spTgt spid="118796">
                                            <p:txEl>
                                              <p:pRg st="0" end="0"/>
                                            </p:txEl>
                                          </p:spTgt>
                                        </p:tgtEl>
                                        <p:attrNameLst>
                                          <p:attrName>style.visibility</p:attrName>
                                        </p:attrNameLst>
                                      </p:cBhvr>
                                      <p:to>
                                        <p:strVal val="visible"/>
                                      </p:to>
                                    </p:set>
                                  </p:childTnLst>
                                </p:cTn>
                              </p:par>
                              <p:par>
                                <p:cTn id="65" presetID="0" presetClass="path" presetSubtype="0" accel="50000" decel="50000" fill="hold" grpId="0" nodeType="withEffect">
                                  <p:stCondLst>
                                    <p:cond delay="0"/>
                                  </p:stCondLst>
                                  <p:childTnLst>
                                    <p:animMotion origin="layout" path="M 0.00053 -0.23774 L 0.00053 -0.00185 " pathEditMode="relative" rAng="0" ptsTypes="AA">
                                      <p:cBhvr>
                                        <p:cTn id="66" dur="500" fill="hold"/>
                                        <p:tgtEl>
                                          <p:spTgt spid="118796">
                                            <p:txEl>
                                              <p:pRg st="0" end="0"/>
                                            </p:txEl>
                                          </p:spTgt>
                                        </p:tgtEl>
                                        <p:attrNameLst>
                                          <p:attrName>ppt_x</p:attrName>
                                          <p:attrName>ppt_y</p:attrName>
                                        </p:attrNameLst>
                                      </p:cBhvr>
                                      <p:rCtr x="0" y="118"/>
                                    </p:animMotion>
                                  </p:childTnLst>
                                </p:cTn>
                              </p:par>
                            </p:childTnLst>
                          </p:cTn>
                        </p:par>
                        <p:par>
                          <p:cTn id="67" fill="hold">
                            <p:stCondLst>
                              <p:cond delay="1500"/>
                            </p:stCondLst>
                            <p:childTnLst>
                              <p:par>
                                <p:cTn id="68" presetID="1" presetClass="entr" presetSubtype="0" fill="hold" nodeType="afterEffect">
                                  <p:stCondLst>
                                    <p:cond delay="0"/>
                                  </p:stCondLst>
                                  <p:childTnLst>
                                    <p:set>
                                      <p:cBhvr>
                                        <p:cTn id="69" dur="1" fill="hold">
                                          <p:stCondLst>
                                            <p:cond delay="0"/>
                                          </p:stCondLst>
                                        </p:cTn>
                                        <p:tgtEl>
                                          <p:spTgt spid="118797">
                                            <p:txEl>
                                              <p:pRg st="0" end="0"/>
                                            </p:txEl>
                                          </p:spTgt>
                                        </p:tgtEl>
                                        <p:attrNameLst>
                                          <p:attrName>style.visibility</p:attrName>
                                        </p:attrNameLst>
                                      </p:cBhvr>
                                      <p:to>
                                        <p:strVal val="visible"/>
                                      </p:to>
                                    </p:set>
                                  </p:childTnLst>
                                </p:cTn>
                              </p:par>
                              <p:par>
                                <p:cTn id="70" presetID="0" presetClass="path" presetSubtype="0" accel="50000" decel="50000" fill="hold" grpId="0" nodeType="withEffect">
                                  <p:stCondLst>
                                    <p:cond delay="0"/>
                                  </p:stCondLst>
                                  <p:childTnLst>
                                    <p:animMotion origin="layout" path="M 0.00053 -0.23774 L 0.00053 -0.00185 " pathEditMode="relative" rAng="0" ptsTypes="AA">
                                      <p:cBhvr>
                                        <p:cTn id="71" dur="500" fill="hold"/>
                                        <p:tgtEl>
                                          <p:spTgt spid="118797">
                                            <p:txEl>
                                              <p:pRg st="0" end="0"/>
                                            </p:txEl>
                                          </p:spTgt>
                                        </p:tgtEl>
                                        <p:attrNameLst>
                                          <p:attrName>ppt_x</p:attrName>
                                          <p:attrName>ppt_y</p:attrName>
                                        </p:attrNameLst>
                                      </p:cBhvr>
                                      <p:rCtr x="0" y="118"/>
                                    </p:animMotion>
                                  </p:childTnLst>
                                </p:cTn>
                              </p:par>
                            </p:childTnLst>
                          </p:cTn>
                        </p:par>
                        <p:par>
                          <p:cTn id="72" fill="hold">
                            <p:stCondLst>
                              <p:cond delay="2000"/>
                            </p:stCondLst>
                            <p:childTnLst>
                              <p:par>
                                <p:cTn id="73" presetID="1" presetClass="entr" presetSubtype="0" fill="hold" nodeType="afterEffect">
                                  <p:stCondLst>
                                    <p:cond delay="0"/>
                                  </p:stCondLst>
                                  <p:childTnLst>
                                    <p:set>
                                      <p:cBhvr>
                                        <p:cTn id="74" dur="1" fill="hold">
                                          <p:stCondLst>
                                            <p:cond delay="0"/>
                                          </p:stCondLst>
                                        </p:cTn>
                                        <p:tgtEl>
                                          <p:spTgt spid="118798">
                                            <p:txEl>
                                              <p:pRg st="0" end="0"/>
                                            </p:txEl>
                                          </p:spTgt>
                                        </p:tgtEl>
                                        <p:attrNameLst>
                                          <p:attrName>style.visibility</p:attrName>
                                        </p:attrNameLst>
                                      </p:cBhvr>
                                      <p:to>
                                        <p:strVal val="visible"/>
                                      </p:to>
                                    </p:set>
                                  </p:childTnLst>
                                </p:cTn>
                              </p:par>
                              <p:par>
                                <p:cTn id="75" presetID="0" presetClass="path" presetSubtype="0" accel="50000" decel="50000" fill="hold" grpId="0" nodeType="withEffect">
                                  <p:stCondLst>
                                    <p:cond delay="0"/>
                                  </p:stCondLst>
                                  <p:childTnLst>
                                    <p:animMotion origin="layout" path="M 0.00053 -0.23774 L 0.00053 -0.00185 " pathEditMode="relative" rAng="0" ptsTypes="AA">
                                      <p:cBhvr>
                                        <p:cTn id="76" dur="500" fill="hold"/>
                                        <p:tgtEl>
                                          <p:spTgt spid="118798">
                                            <p:txEl>
                                              <p:pRg st="0" end="0"/>
                                            </p:txEl>
                                          </p:spTgt>
                                        </p:tgtEl>
                                        <p:attrNameLst>
                                          <p:attrName>ppt_x</p:attrName>
                                          <p:attrName>ppt_y</p:attrName>
                                        </p:attrNameLst>
                                      </p:cBhvr>
                                      <p:rCtr x="0" y="118"/>
                                    </p:animMotion>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18799">
                                            <p:txEl>
                                              <p:pRg st="0" end="0"/>
                                            </p:txEl>
                                          </p:spTgt>
                                        </p:tgtEl>
                                        <p:attrNameLst>
                                          <p:attrName>style.visibility</p:attrName>
                                        </p:attrNameLst>
                                      </p:cBhvr>
                                      <p:to>
                                        <p:strVal val="visible"/>
                                      </p:to>
                                    </p:set>
                                  </p:childTnLst>
                                </p:cTn>
                              </p:par>
                              <p:par>
                                <p:cTn id="81" presetID="0" presetClass="path" presetSubtype="0" accel="50000" decel="50000" fill="hold" grpId="0" nodeType="withEffect">
                                  <p:stCondLst>
                                    <p:cond delay="0"/>
                                  </p:stCondLst>
                                  <p:childTnLst>
                                    <p:animMotion origin="layout" path="M 0.00053 -0.23774 L 0.00053 -0.00185 " pathEditMode="relative" rAng="0" ptsTypes="AA">
                                      <p:cBhvr>
                                        <p:cTn id="82" dur="500" fill="hold"/>
                                        <p:tgtEl>
                                          <p:spTgt spid="118799">
                                            <p:txEl>
                                              <p:pRg st="0" end="0"/>
                                            </p:txEl>
                                          </p:spTgt>
                                        </p:tgtEl>
                                        <p:attrNameLst>
                                          <p:attrName>ppt_x</p:attrName>
                                          <p:attrName>ppt_y</p:attrName>
                                        </p:attrNameLst>
                                      </p:cBhvr>
                                      <p:rCtr x="0" y="118"/>
                                    </p:animMotion>
                                  </p:childTnLst>
                                </p:cTn>
                              </p:par>
                            </p:childTnLst>
                          </p:cTn>
                        </p:par>
                        <p:par>
                          <p:cTn id="83" fill="hold">
                            <p:stCondLst>
                              <p:cond delay="500"/>
                            </p:stCondLst>
                            <p:childTnLst>
                              <p:par>
                                <p:cTn id="84" presetID="1" presetClass="entr" presetSubtype="0" fill="hold" nodeType="afterEffect">
                                  <p:stCondLst>
                                    <p:cond delay="0"/>
                                  </p:stCondLst>
                                  <p:childTnLst>
                                    <p:set>
                                      <p:cBhvr>
                                        <p:cTn id="85" dur="1" fill="hold">
                                          <p:stCondLst>
                                            <p:cond delay="0"/>
                                          </p:stCondLst>
                                        </p:cTn>
                                        <p:tgtEl>
                                          <p:spTgt spid="118800">
                                            <p:txEl>
                                              <p:pRg st="0" end="0"/>
                                            </p:txEl>
                                          </p:spTgt>
                                        </p:tgtEl>
                                        <p:attrNameLst>
                                          <p:attrName>style.visibility</p:attrName>
                                        </p:attrNameLst>
                                      </p:cBhvr>
                                      <p:to>
                                        <p:strVal val="visible"/>
                                      </p:to>
                                    </p:set>
                                  </p:childTnLst>
                                </p:cTn>
                              </p:par>
                              <p:par>
                                <p:cTn id="86" presetID="0" presetClass="path" presetSubtype="0" accel="50000" decel="50000" fill="hold" grpId="0" nodeType="withEffect">
                                  <p:stCondLst>
                                    <p:cond delay="0"/>
                                  </p:stCondLst>
                                  <p:childTnLst>
                                    <p:animMotion origin="layout" path="M 0.00053 -0.23774 L 0.00053 -0.00185 " pathEditMode="relative" rAng="0" ptsTypes="AA">
                                      <p:cBhvr>
                                        <p:cTn id="87" dur="500" fill="hold"/>
                                        <p:tgtEl>
                                          <p:spTgt spid="118800">
                                            <p:txEl>
                                              <p:pRg st="0" end="0"/>
                                            </p:txEl>
                                          </p:spTgt>
                                        </p:tgtEl>
                                        <p:attrNameLst>
                                          <p:attrName>ppt_x</p:attrName>
                                          <p:attrName>ppt_y</p:attrName>
                                        </p:attrNameLst>
                                      </p:cBhvr>
                                      <p:rCtr x="0" y="118"/>
                                    </p:animMotion>
                                  </p:childTnLst>
                                </p:cTn>
                              </p:par>
                            </p:childTnLst>
                          </p:cTn>
                        </p:par>
                        <p:par>
                          <p:cTn id="88" fill="hold">
                            <p:stCondLst>
                              <p:cond delay="1000"/>
                            </p:stCondLst>
                            <p:childTnLst>
                              <p:par>
                                <p:cTn id="89" presetID="1" presetClass="entr" presetSubtype="0" fill="hold" nodeType="afterEffect">
                                  <p:stCondLst>
                                    <p:cond delay="0"/>
                                  </p:stCondLst>
                                  <p:childTnLst>
                                    <p:set>
                                      <p:cBhvr>
                                        <p:cTn id="90" dur="1" fill="hold">
                                          <p:stCondLst>
                                            <p:cond delay="0"/>
                                          </p:stCondLst>
                                        </p:cTn>
                                        <p:tgtEl>
                                          <p:spTgt spid="118801">
                                            <p:txEl>
                                              <p:pRg st="0" end="0"/>
                                            </p:txEl>
                                          </p:spTgt>
                                        </p:tgtEl>
                                        <p:attrNameLst>
                                          <p:attrName>style.visibility</p:attrName>
                                        </p:attrNameLst>
                                      </p:cBhvr>
                                      <p:to>
                                        <p:strVal val="visible"/>
                                      </p:to>
                                    </p:set>
                                  </p:childTnLst>
                                </p:cTn>
                              </p:par>
                              <p:par>
                                <p:cTn id="91" presetID="0" presetClass="path" presetSubtype="0" accel="50000" decel="50000" fill="hold" grpId="0" nodeType="withEffect">
                                  <p:stCondLst>
                                    <p:cond delay="0"/>
                                  </p:stCondLst>
                                  <p:childTnLst>
                                    <p:animMotion origin="layout" path="M 0.00053 -0.23774 L 0.00053 -0.00185 " pathEditMode="relative" rAng="0" ptsTypes="AA">
                                      <p:cBhvr>
                                        <p:cTn id="92" dur="500" fill="hold"/>
                                        <p:tgtEl>
                                          <p:spTgt spid="118801">
                                            <p:txEl>
                                              <p:pRg st="0" end="0"/>
                                            </p:txEl>
                                          </p:spTgt>
                                        </p:tgtEl>
                                        <p:attrNameLst>
                                          <p:attrName>ppt_x</p:attrName>
                                          <p:attrName>ppt_y</p:attrName>
                                        </p:attrNameLst>
                                      </p:cBhvr>
                                      <p:rCtr x="0" y="1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animBg="1"/>
      <p:bldP spid="118790" grpId="0"/>
      <p:bldP spid="118794" grpId="0" build="allAtOnce"/>
      <p:bldP spid="118795" grpId="0" build="allAtOnce"/>
      <p:bldP spid="118796" grpId="0" build="allAtOnce"/>
      <p:bldP spid="118797" grpId="0" build="allAtOnce"/>
      <p:bldP spid="118798" grpId="0" build="allAtOnce"/>
      <p:bldP spid="118799" grpId="0" build="allAtOnce"/>
      <p:bldP spid="118800" grpId="0" build="allAtOnce"/>
      <p:bldP spid="118801"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2987824" y="548680"/>
            <a:ext cx="3466728" cy="594320"/>
          </a:xfrm>
        </p:spPr>
        <p:txBody>
          <a:bodyPr/>
          <a:lstStyle/>
          <a:p>
            <a:pPr eaLnBrk="1" hangingPunct="1"/>
            <a:r>
              <a:rPr lang="en-US" altLang="zh-TW" b="1" dirty="0">
                <a:solidFill>
                  <a:srgbClr val="0070C0"/>
                </a:solidFill>
              </a:rPr>
              <a:t>Complements</a:t>
            </a:r>
            <a:endParaRPr lang="zh-TW" altLang="en-US" sz="2000" b="1" dirty="0">
              <a:solidFill>
                <a:srgbClr val="0070C0"/>
              </a:solidFill>
            </a:endParaRPr>
          </a:p>
        </p:txBody>
      </p:sp>
      <p:sp>
        <p:nvSpPr>
          <p:cNvPr id="23555" name="內容版面配置區 2"/>
          <p:cNvSpPr>
            <a:spLocks noGrp="1"/>
          </p:cNvSpPr>
          <p:nvPr>
            <p:ph idx="1"/>
          </p:nvPr>
        </p:nvSpPr>
        <p:spPr/>
        <p:txBody>
          <a:bodyPr/>
          <a:lstStyle/>
          <a:p>
            <a:pPr eaLnBrk="1" hangingPunct="1"/>
            <a:r>
              <a:rPr lang="en-US" altLang="zh-TW" dirty="0">
                <a:solidFill>
                  <a:srgbClr val="FF00FF"/>
                </a:solidFill>
              </a:rPr>
              <a:t>Subtraction with Complements</a:t>
            </a:r>
          </a:p>
          <a:p>
            <a:pPr eaLnBrk="1" hangingPunct="1"/>
            <a:r>
              <a:rPr lang="en-US" altLang="zh-TW" dirty="0"/>
              <a:t>Example </a:t>
            </a:r>
          </a:p>
          <a:p>
            <a:pPr lvl="1" eaLnBrk="1" hangingPunct="1"/>
            <a:r>
              <a:rPr lang="en-US" altLang="zh-TW" dirty="0"/>
              <a:t>Using 10's complement, subtract </a:t>
            </a:r>
            <a:r>
              <a:rPr lang="en-US" altLang="zh-TW" sz="2800" dirty="0"/>
              <a:t>M-N=72532 – 03250</a:t>
            </a:r>
            <a:r>
              <a:rPr lang="en-US" altLang="zh-TW" dirty="0"/>
              <a:t>.</a:t>
            </a:r>
            <a:endParaRPr lang="en-US" altLang="zh-TW" sz="2000" dirty="0"/>
          </a:p>
          <a:p>
            <a:pPr eaLnBrk="1" hangingPunct="1"/>
            <a:endParaRPr lang="en-US" altLang="zh-TW" dirty="0"/>
          </a:p>
        </p:txBody>
      </p:sp>
      <p:sp>
        <p:nvSpPr>
          <p:cNvPr id="5" name="Slide Number Placeholder 4"/>
          <p:cNvSpPr>
            <a:spLocks noGrp="1"/>
          </p:cNvSpPr>
          <p:nvPr>
            <p:ph type="sldNum" sz="quarter" idx="12"/>
          </p:nvPr>
        </p:nvSpPr>
        <p:spPr/>
        <p:txBody>
          <a:bodyPr/>
          <a:lstStyle/>
          <a:p>
            <a:pPr>
              <a:defRPr/>
            </a:pPr>
            <a:fld id="{C59B1905-D088-4D62-B2CA-6692254A56A0}" type="slidenum">
              <a:rPr lang="ar-SA" smtClean="0"/>
              <a:pPr>
                <a:defRPr/>
              </a:pPr>
              <a:t>29</a:t>
            </a:fld>
            <a:endParaRPr lang="en-GB" dirty="0"/>
          </a:p>
        </p:txBody>
      </p:sp>
      <p:pic>
        <p:nvPicPr>
          <p:cNvPr id="6" name="Picture 6"/>
          <p:cNvPicPr>
            <a:picLocks noChangeAspect="1" noChangeArrowheads="1"/>
          </p:cNvPicPr>
          <p:nvPr/>
        </p:nvPicPr>
        <p:blipFill>
          <a:blip r:embed="rId2" cstate="print">
            <a:lum bright="-6000" contrast="18000"/>
          </a:blip>
          <a:srcRect/>
          <a:stretch>
            <a:fillRect/>
          </a:stretch>
        </p:blipFill>
        <p:spPr bwMode="auto">
          <a:xfrm>
            <a:off x="1475656" y="2924944"/>
            <a:ext cx="5688632" cy="3093766"/>
          </a:xfrm>
          <a:prstGeom prst="rect">
            <a:avLst/>
          </a:prstGeom>
          <a:noFill/>
          <a:ln w="28575">
            <a:solidFill>
              <a:schemeClr val="accent2">
                <a:lumMod val="60000"/>
                <a:lumOff val="40000"/>
              </a:schemeClr>
            </a:solidFill>
            <a:miter lim="800000"/>
            <a:headEnd/>
            <a:tailEnd/>
          </a:ln>
        </p:spPr>
      </p:pic>
    </p:spTree>
    <p:extLst>
      <p:ext uri="{BB962C8B-B14F-4D97-AF65-F5344CB8AC3E}">
        <p14:creationId xmlns:p14="http://schemas.microsoft.com/office/powerpoint/2010/main" val="379934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內容版面配置區 2"/>
          <p:cNvSpPr>
            <a:spLocks noGrp="1"/>
          </p:cNvSpPr>
          <p:nvPr>
            <p:ph idx="1"/>
          </p:nvPr>
        </p:nvSpPr>
        <p:spPr>
          <a:xfrm>
            <a:off x="827584" y="1412776"/>
            <a:ext cx="2376264" cy="648072"/>
          </a:xfrm>
        </p:spPr>
        <p:txBody>
          <a:bodyPr/>
          <a:lstStyle/>
          <a:p>
            <a:pPr eaLnBrk="1" hangingPunct="1">
              <a:buFont typeface="Wingdings" pitchFamily="2" charset="2"/>
              <a:buChar char="Ø"/>
            </a:pPr>
            <a:r>
              <a:rPr lang="en-US" altLang="zh-TW" dirty="0">
                <a:solidFill>
                  <a:srgbClr val="0070C0"/>
                </a:solidFill>
                <a:cs typeface="Arial" charset="0"/>
              </a:rPr>
              <a:t>Transistor</a:t>
            </a:r>
          </a:p>
          <a:p>
            <a:pPr eaLnBrk="1" hangingPunct="1">
              <a:buFont typeface="Wingdings" pitchFamily="2" charset="2"/>
              <a:buChar char="Ø"/>
            </a:pPr>
            <a:endParaRPr lang="en-US" altLang="zh-TW" dirty="0">
              <a:solidFill>
                <a:srgbClr val="0070C0"/>
              </a:solidFill>
              <a:cs typeface="Arial" charset="0"/>
            </a:endParaRPr>
          </a:p>
          <a:p>
            <a:pPr eaLnBrk="1" hangingPunct="1">
              <a:buFont typeface="Wingdings" pitchFamily="2" charset="2"/>
              <a:buChar char="Ø"/>
            </a:pPr>
            <a:endParaRPr lang="en-US" altLang="zh-TW" dirty="0">
              <a:solidFill>
                <a:srgbClr val="0070C0"/>
              </a:solidFill>
              <a:cs typeface="Arial" charset="0"/>
            </a:endParaRPr>
          </a:p>
          <a:p>
            <a:pPr eaLnBrk="1" hangingPunct="1">
              <a:buFont typeface="Wingdings" pitchFamily="2" charset="2"/>
              <a:buChar char="Ø"/>
            </a:pPr>
            <a:endParaRPr lang="en-US" altLang="zh-TW" dirty="0">
              <a:solidFill>
                <a:srgbClr val="0070C0"/>
              </a:solidFill>
              <a:cs typeface="Arial" charset="0"/>
            </a:endParaRPr>
          </a:p>
          <a:p>
            <a:pPr eaLnBrk="1" hangingPunct="1">
              <a:buFont typeface="Wingdings" pitchFamily="2" charset="2"/>
              <a:buChar char="Ø"/>
            </a:pPr>
            <a:endParaRPr lang="en-US" altLang="zh-TW" dirty="0">
              <a:solidFill>
                <a:srgbClr val="0070C0"/>
              </a:solidFill>
              <a:cs typeface="Arial" charset="0"/>
            </a:endParaRPr>
          </a:p>
          <a:p>
            <a:pPr eaLnBrk="1" hangingPunct="1">
              <a:buFont typeface="Wingdings" pitchFamily="2" charset="2"/>
              <a:buChar char="Ø"/>
            </a:pPr>
            <a:endParaRPr lang="en-US" altLang="zh-TW" dirty="0">
              <a:solidFill>
                <a:srgbClr val="0070C0"/>
              </a:solidFill>
              <a:cs typeface="Arial" charset="0"/>
            </a:endParaRPr>
          </a:p>
          <a:p>
            <a:pPr eaLnBrk="1" hangingPunct="1">
              <a:buFont typeface="Wingdings" pitchFamily="2" charset="2"/>
              <a:buChar char="Ø"/>
            </a:pPr>
            <a:endParaRPr lang="en-US" altLang="zh-TW" dirty="0">
              <a:solidFill>
                <a:srgbClr val="0070C0"/>
              </a:solidFill>
              <a:cs typeface="Arial" charset="0"/>
            </a:endParaRPr>
          </a:p>
          <a:p>
            <a:pPr eaLnBrk="1" hangingPunct="1">
              <a:buFont typeface="Wingdings" pitchFamily="2" charset="2"/>
              <a:buChar char="Ø"/>
            </a:pPr>
            <a:r>
              <a:rPr lang="en-US" altLang="zh-TW" dirty="0">
                <a:solidFill>
                  <a:srgbClr val="0070C0"/>
                </a:solidFill>
                <a:cs typeface="Arial" charset="0"/>
              </a:rPr>
              <a:t>Integrated Circuits (IC)</a:t>
            </a:r>
          </a:p>
        </p:txBody>
      </p:sp>
      <p:sp>
        <p:nvSpPr>
          <p:cNvPr id="14340"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39A798D-0ED3-4D9A-955A-961BF3DBC7EA}" type="slidenum">
              <a:rPr lang="ar-SA" smtClean="0">
                <a:latin typeface="Arial" charset="0"/>
                <a:cs typeface="Arial" charset="0"/>
              </a:rPr>
              <a:pPr/>
              <a:t>3</a:t>
            </a:fld>
            <a:endParaRPr lang="en-GB">
              <a:latin typeface="Arial" charset="0"/>
              <a:cs typeface="Arial" charset="0"/>
            </a:endParaRPr>
          </a:p>
        </p:txBody>
      </p:sp>
      <p:sp>
        <p:nvSpPr>
          <p:cNvPr id="34826" name="AutoShape 10" descr="data:image/jpeg;base64,/9j/4AAQSkZJRgABAQAAAQABAAD/2wCEAAkGBhMSERUUExQVFRUWFxgYGBgYFhoYGBwWGhscFxcZGhscHCYfHxwmHBgYHy8gIycpLCwsGh8xNTAqNSYsLCkBCQoKBQUFDQUFDSkYEhgpKSkpKSkpKSkpKSkpKSkpKSkpKSkpKSkpKSkpKSkpKSkpKSkpKSkpKSkpKSkpKSkpKf/AABEIAMwA9wMBIgACEQEDEQH/xAAcAAACAwEBAQEAAAAAAAAAAAAEBQIDBgEABwj/xABJEAABAgQDBAcEBgcHBAIDAAABAhEAAyExBBJBBSJRYQYTMkJxgZEUI6GxM1JywdHwB2KCkrLS4RUkQ1NUk/EWlKLCc+IlZIP/xAAUAQEAAAAAAAAAAAAAAAAAAAAA/8QAFBEBAAAAAAAAAAAAAAAAAAAAAP/aAAwDAQACEQMRAD8AY4ZZKcoUphUCgDiztU1ajxDYmyp8yeJk5SQhOZ08XoNWoQ7wNLxZFIbYLH7vmfmYC7aGz05qM3hC9WFItBy5maKMTAIsRsRMycFKJdj8Lf8APIQXK2amUnKkMHgnCpaYCahlfdBuKSlRs0AlXJeKFII0hz1CYoVh08YBRjJZMpZ+z8xGUA8X/NY3e0pIEiYx0T8xGCliAuQCKfm7fOLAlxceo/OkQCK2/wDE/W53/IixANGfTRPBX5/4gDuj8jNOFbVZiXel7DzgfGpeeUly6yGF7m0MeipPWEPoO+OA7ve+6AcQke2B8rdYXzOR2jcCvpAV5KlgaPdtC3pFqjrlqHqSGDHUDzprpFOUOpm1sFHUU5H7ovQkh/Bdkcw1/npAcKr9gB1DtE6Ut8OJg7o59Iqnd4eEUmUWVRd190Cya/1GgrDDozJPWLcHsh9575fu+EAnx531Me9bW/jFRLpubE8NY9tAe9UOKvDXjpHZKAUCwOQnib/NtOFYCIlDNW2YCqmNrRJZDPQuDo/mOEWpTUmlFCjFmanlwigoLVzdk/P5/OAM2aplJIJDPZGapSbBr/KLZI9wotob+UQ2bJUZqUpzmhO6QD2FEmtLO/KLpIPsqjyP8QEAowqwCHIoqxUR5lvmIuw4BaqazeCjTyuC9r2iODFEsCSVghstwDqbNzpHcMbf/K7lYT/x9qAjLSrcYf4iiPdvUeN/DSPSiSUUW+dVkpH7r6vxtEgQ6N4dsu6jb9ZrDmKxUwJRVA31Od5VNHGo4QEQSUNUe9DutIFjp/7Wjy07o3B9KrfzOo8r1A4/jFaWcc16Ic8KPfXdjxlGimYFZq4D1tl0gPTxvK8Y9E51VKvePQGnVNbSCcDit388TCwY1zYesclYpr/mpgNHKnGPTlc4UScUTFq5j6wB8pQC0l3or7oMmTQdIRS528GOh+6DRPOsAYEAxBaE6RxEzjEFTRAU7TV7iZ+z8xHztKvlxb8+EfQset5UzmU/dHz9Ir5fhqYC+WoPceqjry/OsXy0gtQad0nQ/wBPhzigLL31HfA7x/PKL5C7V4d88D+P3awDvofJPWKoWYdwN5m48rwBMQfbAE5gesV2SAbmxNBDPoYlPWq7L5Q3afR208X8BaAp8g+2IUU7pmKqUFaSxNMov4QA6gd531usfWHC4f41tFk6WN58rjrXebmsRoLnl3ri0RKQ6i4uqgltXMOOrfCkEiYwUxVULHZQNQaHSljpbWArUlNQOrFZneUruhgNCeB72sO+i6AZsxkpAyI7IUPquz8/i+kLZkwF0pVMNZl8qaFIuBo1xpcQ/wCiMsGZNCc3Zl9pQN8pc8/gwEBjcS3X1+tUlOYX1Tr4QTIle6F/olWSB36V0+1+zFWImBM8E5+13FBBvoo2POCJa5ZlhKWUeqUmqiVPnzOUtVLd0OxrAELwzLp1n0zWCT2OD9rinhUQDMQyEuD9Fqqnb+KeHOCJuNlZ3ZJ96C1SWytlJ4g97WA14tGUBk/Rs4Sb5nzAPdqEWgC8BLeaXSksSDmmZf8ADVrd/C7NF8oD2FRtun+OBtk4tAnOciRUOqWVpDpag1qzQd1eXBKHAEei2gFOzBJIluXJKifdlRcBkp4HjaDNnSZJRJrMJUqY+WS+8BRIJBzUrq3KEEicBlcGin7RTQ0Zxbxi/DYgJCQUOUqUonMsOCG0t4ipgG2HCXw7JmqSoLUAAkOoXy8hX4RXhpyQuSyJhdK1NnSne1ILhhQ8POAkz0gS2lB0OC4Uczk34NwEDTFABIyCmauW4JLPzGkBPDY1IXLJQ4BNM7OpyXvS/wAOcQy9k5GzKIzO71t/WPSQvdyy3ZZy+7dzqDxbho8QQhsjs+YvfMLXFhATnKqfGORycanxj0ASmcQ4eJJxBb88TAMm/wCfG/3x1EwG3P4f8wDXD4rnBCZwOsK5CKg1BZrxelKQ5Aqb84BnLUAaH8uIOTMPGEPteUgEGoNQCaQbh8YFhx5guKwDdK1cD8Y8JnGABMPE+pi1MwwBU4gy1Dmn7owqEOQzfNo1yMWsulUsitTcaM0ZBBr5audRoIA1OEVxAtwu/hxceTRcmQQAQsG1ARwLf+LxSlIewuO4ePy+7m8WSkcuHcHA1fx+42EA76JpV1pyq3QHUMwq4ZPM6eELcYlRxTJWEHMSCpWVILmr6Qy6KJUFLKUk7qalIDP+sHbw1rAmGCvb5TuTmLsgLNjZJoYCS8LKBWrMlVCcpWS1Qk6FtPKsRnISapCARmcGrsWVSr0ZmuKxOWlTqYTLq0Qjvj1rr+zaClZwFdtmmCqkCmZI8q0/VNLGAmMLJQ5dC1FSrIU1EgsL0IoC9YbdDpbYmZoMid3KwAzJIrc3+BgCeFKdPvDvzSQVpHdGZ2/8hpQiD9jhasTNCDlNbl6boTR6HsnmMvOAyqdnJnYhaVryAJWp8pV2agMOMOkSJMvLLGZTS0qB6pQd2cAHWpJNqcYC6OBXtc0DrCepmP1ZSDbUqo3hW0N9tJUJ9eurh5ebNNSKZk9sg2ezVzNpATXLlZmWlZAWUv1RtlcKBux7LaatAhCF5CiVMZSakhIAULpdq2FRxgqfLV1tlE+0TRSeMz9XvNWim7ehFoF2apZkoypSmSyqCYT7xt4pGg7N2vAWzcBLPVqyziVBfZQlQBSCQQwD2HhAClZsA51SX/fhzKwx6vDnIpX0hpPMs0SXygGn3iM6MOo4DNm3cvZ5BTM/jWATbLJ3MoU5WpmCT3dM2o58eMH7KWs9UE53K5jBJl/U0KviVeUJdmoBIJqHsUlQsToXflBacESK5qqI+jcOHpTXkLawDROIphgSs5RMoFoBFVdki3PNXhCtRJEsKqgJXlGdI1J4uA+hqdImNmgZQSveP+WTx01NNKRBWEdu3Un/AA9QTTmedhAF4B80hvrzGAmZaPVn7Iob1MAhQKkh7LUW0DtrqY4jD1HbqsjsZrP+8flEfZVpKVVAUSASQ9KGlxAcmkOfEx6KyWJbjHoAZJVmID+sGows3QjznIFfWBBNdXqNOPBmglph7KPhK/lgLxgpvEV//YT+MAY+WpPa52mBfxBgzqpv1D+5K/lgHH5hRaSk8CAP4QBAG4dC1MRMQm15uTTgTF/ssz/Olf8AcD8YGwOImd1EtQbvhB+Zg1OMxAtJw/7kv8YCxGCmH/Hk/wDc/wD2inFJUlgVBRa6VZhc6uX9YJl43FAuMPItpLlm/gYFxK1HLnQEKaoSGAqWo5gD8JiFJo+6QC3kTCBCq+WpbUcK/l9IdpVX9n7oRy1HNwpxA1GpgDUHi3mVfWPp4+esWSg4AppVlcFU+74axGUouN7hZfM/1+PKL0mgroP8SjZVaXt5tzgHfQ5Izq7NUp+sk+ne8/ugSW39oIzZWc9pRSmxaoq8H9DCc0y9kd4EGj119IDwTnaSGzO6juFOZgk/WpAVysrr7F1dxau8HfhS6RpW8GLlpObsD6Qt1KjqPUt6preKsLLUozQnrCxKfpBRWYLo2jVBu96QUrCTSCMqrLA95xUFACtBryVygJzEpzUCBvrtKV9UZQCeT5TqHeGfRQ/3qZb6NFkZR2hZV1fi8AzMHMJUcsx1dZ/iCoUkM/IkbzWIGWDuikpScRNzJKd1F1PqGp94pSAzWyZifbV5urA6pbGYSA+W4a55eMGbaWgTpbezfQy2KQpQd0g5eKmehsHN4G2DMIxsxs/0K+wkKNhd7Dn4cYM27NX7RLrPPuUXlpSe0m7hkjnqWGsAUJkkTJmcyzmmAAdWQE5RmBB1QeyCbxxDzE9YnLLQcwMrIxe7nXUekCzFLEwl5wPXL1STVDEt9Y6p7grBWzsFMXLSsmY6RkAKgpOXuBwN4lzW5IgLmQZckL9n77mYC/ZLZm04eULEEf2aPsm329IfIzIRJSFzElJmg5ZOcDdUC9HP3RnVK/8Ax/7P/vAY+Usg3avFr0MFSVmgCgKnvKADu7cPvhlsRc33bSUzAUzGeXmo1Vc2g3AzJhlyWkpcpmuTLUSQLLNGPDlygEPtCkkKCg4oCCpwKinAcrxV15e9HIuqx08OUabrJhVIeWgZpClEdUpqPvGhdRDHN+tzhZKxqlZfcpDSlH6NW8fr2v8ArczWAVGcXoWYnUhne3D5wQmWAmWc4USVOkEuC+oMFyJyiJO4hyFistRdu8d1ieYe5gBU8ESxlSCCqoBBNdaffAVzO0fEx6K1KqfEx2Ary71w3r8PzeLWQNEX/wAtf3Kja4XB7NJGaSoUHamrT86fGHa+juxkllKk00M8/wA8B8yQlBPZlfuTfxgfGNplH2QoDT61Y+p+wbDT3sP/ALqj/wC0cfYQo+HP75gPmcqYgCstCjxIW/wVBCZ0n/Jles0ffH0qV0j2PLoky2GglrI/hgzA9JdnTs/VJC8iCtTSbJTcuQID5YMXJF8PK/em/gYmZiSE5UhI4AlrnixjfzOn+zB/hk//AME/fFS/0lYBNpKz4S5Y/wDaAx+eh8PuEL8Dh1LUcst9HzAVNRfwMbxf6UMGoN7KtQ5pl/iYt2bj8Jipc5acAlCZaCSshI3mLABIcnWAycjY04Xaz6ePyPoBwEGp2HNDO9LhkvSh+KgfEg6xHKli/V9k6TU1yJ+L/GDpaUOo9ZKbetOmjvo43f8ArpAQ6OAy52QpooHeUBmBRQhNLcWgDGz1ypyJhkpXLCiyigXIYgkVLc+MHbHSE4o5lpW/WdWErKwhOfeBJ408bxm9traeqrZil/hAP9nYOcFzE5+rUSSAlO6XYg+PLgfOD1Jmgn30w9rsy0qI4PXQ+ohhK2SlG51QKCpLusFReXmNVGhoD4QRg9ngpSDLnKChLdpgst3A3nalOUAnw5nTAV9apKSpWUmXdJAYjztDTo2tQmrC1laglHcygVsDq9+UGqLpA6iakBKTRi2/kLMeFRxiOBSOumMlSWLF6WUyacWEBgevAmuUZWOUzEKWFFJYEHKbMYPlYdM4Zg8xkpQFrUsVSp9aKSUhm0Z2iGwcUtOJmALIaUso92ZhBYHdHdP61vWJ7axswTkFCyAqSgkIlqlh6OwNrVPCmsAcvCPMJKZYSS7ZlP2WZ2dxqq6rGFk/aPVylhK0pLIASlSwRMCnzgFNQAKJBpFmIJzqIzhXWFylBG6oXoxy8E3SbxHFoKAXmZyJe6cpUXzVyl26xnzE0yktAMJWPyoQpap5UFTFKyzakLBAa1XNbatAGIU2z2ZmTr9uHGEmgplOMMrMqZXOUggJLM4Jpo96QjxinwF3OUP4lcAu6OqzKlpEyeCRMHu61yuwpZr30gzBBPVyT1+IAKJoogsCGdILFxxv5Qq2VtgSzLbDpWUJWCauSoMDQaed4YYbFkS5afZgQhEwUW28pnUz3ADHxgLkYhLyWxE8f3c1KCWIZ0Jp2aXr2RXgvRiAcjz5jdSQGQ/Dd5il+WkTk4pCCg+zKpKKCy7qLbwr4+vKBk4yWMgMhbiUpB3j2z3hXxpztSAvk4kgSGxChuL7nZoxRzGleEBlZKZe+FVVutVNfvv5xZI2lLSJIKJm4lbjMWzK1Ae3KnnAnWIZATmcZsz+LhqQFcxVT4x2ILXUx6A3EgMrUajwNYXdKsFLXOxSjRfXISk1+oHDfnSJbNmb1/y8AdJsYv2rEBKUn31HlpNaVzEu9oC7F7HwqJxSFOnqgQznf1U4Pm3ODNm7FwhVhytvo1KWON2Khmp6QiRjVmYcwSzGolygaaVBArEE9Ip6UhAWAl6siWC1wAoJcDzgH0rC4USwnIFe/oWq2aiXrRixjSbEwaESMeZctipKmZyCOrsmgo5No+fe1TiGM5anU4yqmHxG6GrSsbHowFiRjZg6xKjJOVJSoMyDbM5JeAy0jYTFWaUtQASdU17wBJHhYwXL6PJWSlKUuwKQZiQSbqDmZTW8ZQrc+TafhF005iWA8m8NBAaIbNkJd1SgwBHvEvm17JVSNpL2pIOBxcrDNlRJKt1KhUu7kpFTp5x8vkYOao7qFVDUSTQx9S2X0eVh9m4jrCCqbLJVVgEgMkO1CxrAfNhtuekMJqspBpm4jKQaXYCDJPSadrMVXixqd46fWALcKQN/Z50Zn/zE+Oo4ERYNmK+qpwNMpq1qc2HnAPOjmKMyclSl5iEqoAzZiFcOL/CFO0gVYlA0K0Cz3aw18IO6I4ZQmqUygkApchhmcU8YV491YhIF8ybPy4VgNhtBMmWCyjMNkvKKmCpjk0uynRertEMYgJSVIQoqacGyLSpJSoKSoVoUh68KBjAeBSe9lU6lJTmUpCgoLMwk8CyWfQs14JlbTE0TVSTlOWcVkzSNxSkkCo520NbGAsxaiE5sq05lLTkSqYFAdWFpADtRW8keLw02Cv3sx2ciWSc5U5IJJCiag3fnCjE4ieXoopUqYfpBULltUs4BNzd7MIL2JPmKmLUsEbksB20HAUB5QGf2IVe1zCnM/UrfKsIplF3uOXnpB205OfGyULE5QMqWCDMSVNS7Up86wo2OtPtK8xl/RLrMBIfLo2sMMQlAx2HbqCMkvsFQS/2uP3c4CPtZRNXuKrMWkkm7JqL9qrqPCBJBIlKYKYygDlYpy53TW4RcpVdRcGDTsMmYpfuCkmbMy5z2UbreRrS+tIXSl7iynKPdP2gDVQ0FydEWTeA1SMeEplErD9ZOUrrMOxsRvNQGrsLW0jP4lb4D9lP8cPJUklEoKTiBWe7KSqjGhJvW54u0ZrFTf7l+yn+OAS7NllyoEDKUPv5DVTU48+F4POJyvW6ZoOWaWv8AwvpcwBsvCzC8xKSUhaElgFbxLgZTe0Ml4dacoUiZmPWkp6pyNNC/mWaA6uc5p1gcyWaYkqdq+fDhrAwmEJABmBkzask0eofhxMRyHNlyDN7unVlx6WHHUwMSngmynGVfG/jysNYC1c9eRQOZiJbulNhavdHCBpY3ncfLSOUyqICaZdVX8NfOIGcSr08IDxO8Y7ECax6A0eAmb+l+MB9JF/3ufuJPvVVKSaC5vFmxpvvGP1hz1ED9I8UkYueChJPWTKkKOtO83wgBSS/YQP2EC/ZqrnBEvb+ITKMvrUBJUxAyC3NKXamhheMdwQgU/wAtJr5vF6+kc0pSh0hKTTKhCDzcpSCYCxM+YuypirFgZin0ajDnGy6F4FaMLjCHzmWQlJ3SwSWKg9ySangY+fL2ks3JN7qUb+J0jddDtkTE4DFzQzzZKgkJVokNUCgN+frAUYf2SUVEmQWSkpBUC6mOYFs1PWGCOkOFBZKpQZNFCWsse87I7NBaPn0pEwlkJVvBmANRfztBknY2IWN2WrhwHnz8YDWTenMpBUEKWUsySlADHU7ytaXEOcJ0jXicJjClGVCZLupQUyiCyQkDg5LnhGFwvQ/ELNkjiSbEXf8Ao8fQ9nbIRI2ZPSlisylGZdipizu1GpAfNMRPWAFZHCnYmWAL5SxBOqTFsnaqAqsoEPopadQqleXCKl4daQk1FU2Bpc8WfxiU9YJTmdgpTnKAcpLaXYCnDzgNF0TlKmlS0pZJKmGZanUSCTc2Znar8otlbPMjECd1mVKcySwZTlOWjghvjG/6I7NEnAISjKVFBJNsxNq8GZoxXTeVNTLZUvIlRDePBxr4wAX9nTp61TJqpZSlBS1wpIAYbtzSvMRenBoKJoSvKq3VS96ixmCi9BQV8dIRIxwypTMkuQQ63IKgoUCg1gzhucPdjSZeIQNwoGZKVCWg5XIUXJT5UNdbQDSZOGQHRLBTMQCBUFqRfgagkVBAY6EcRGa2l1UsCVLM0UUVHMXK+rC3IetwC4YaaxfseeVpKULWkJlihNAVg0to1DqDAIycRIWZsoKAUgpzABQyqDEG7W1hhidmTp+VcyaDupBDMcrAgWvC7DSph61aZgQZSXDqyvUBkg3LG0O9njElEx1ylhIRmc1ZdBlULkawEJWOOZCVIljKFyypUvP2gMqy1ySCKWhRJJSlT5foynsEHMFAqZtW7ROhLQzE6YlY9z2QUlJOZO4zqJSlzcb3OB1YyZNUoGURKUlmQWBIJUC6ri1W+cA9koBRJKUoqZ7FM5SAzEbo0FqeZjNYhX9zHgn+OJy9trdlykqy5lbyQpZKw1Wte/ACB8RiE+yZdRkFtScxvoLQCiStWRQCjldJIzNXQtqflDLE4SeMwdXuylNFvlz2S4uTT0gbZmKSEmWUIUVrRvKLUBql+Bg7F4tAUpCpWRQmBSiCAyA25U3HL1gKVzMSlapgK8wUlOjOzBKhqa8NYG/tCejrA6mOYEGwz1U/A8oHxGPUZiihSspW6XvSifuiyeucnrHei05rEBegLUekB325ZlrSQkhkhyACALNz9TAvWEqBPDg3KJrnlapilhyU34FwePIjziMyWAtgXoLcxARWY9EVGPQDzZZaYD+sPnF22ujWJm4qepEpRCpq2NACCTVyziF+ExHvk/bGnEx9H2PjesEwqrlmzEjwCqQGHwv6OsWu4lp8V/ygw1kfommHtz0D7KSr5tG9lYgCLF7QQm5SPEtAfNsf+jRaJ0uXLUtYUCVLKN1LWsdeDxsFbE6jBzZaSkEYdQzW8zroTDCZ0twqO1Plj9p/lCHau1ZWMGJVJmJKE4RSCS4ZRVmsdGHrAZ3+35EpwhRqhJS0smodzvZR/wAR1PTiXmqJ5SQxAUlLNqL1PjGa63Dh3zrNuywto6vu1i/CbWkoWCMPnY2K20amVLiA0mytuKnicES5cvdJGYqOYmrKIIrSD9gz5+Iw+MVOISOoYJSlKXKnIU/ICjnWM9sDaQVOyzUoRKmApLhTA2RUqe+64IuaiPqOF6L/AN0VJUsLUqWpCVtlISQGFLijAmrNAfGBKIYlSiklIrZyyjY/CLJ4yFKktdT0LX1B+UdxGyzLWAoF0qAUHFGopzpWkW4qU8oN9ZR7RVqdALczAfbOie2BiMJLmkJSSCCE0SCksw5Ug3aGykYhGVXZcHzFoxv6MOi6+p62cpWRR92hyEkN2j8m5ax9JSloD5DtZKMPNKFSDnQpTEKLE5PdkWplcHnAUjbEuWlIlBeTPKYdaUqsrNQUuSHMfV9vbARiUjNRaapULgsRppW0fGdsbMXIV1UyikLQHyZgQASFJU1makB2dOkzM2ZQCveK3g7kjIkOKnKAFOedKw02bg0oz5FS1MEyzkepSHK/BWb4GMliwMxckEEiqWplpY8YfdHJ4VmZqSpYoSajNd9eQoIDMYlypgHJVTxLD7o0U/ZJSgp94FPJQoBIO+A60gC+WhbweMtiTvw7SuchQW6wUrlq3gp3mAhRN6G3EvANdnYdSZOJUkzGyLoJbApCmdRtXk1jAe31zTNUBMUppDkrT1ZKWFMreH5EXYbELXIm51PklzEMVlJCQqjgCvnw0ePbZ2mULnAJoZMs75EwukihL2LkHiawCvHCdkWDcJk5iFBWZJGZAPMcR4HibtqqeQcwAVRwwFc1bRPHY8KM3MhJaZLUoMQSluw+jEENzPCKNpUkqDuxAfiyjAIpahRw9T8oYYVcpUtQ6pSlhDhQNAQpypQ4ZaRXslGZYAKgplkNWoT+D+kFTF0lBCnyyFKByiruVelanhALUGWTvON0uf16tThbnEN0sHIBDm/aAOj18YJThbdhQTKKqak2PEkE+FI4jAuUDKPoyosb3ILnWqQwgAgtrE1vW/4x6WGIIvWCkrSRLYkEBd2IzF3A4DzgcAbrHjp58awEVR6Oq8BHoAzDr98j7afmIZYzb8+SqcmWoJT10zQEuVFzy09YUSF++RyWn+IRdtaY0yenUzVafrF2+EBdP23PUUBU9bKAJYlhXy0hZjZi8xCiq+pehqPg0WBCjkTUEO1OJ4+UEzcEqYsqU+8SXL/PXhAKXja9GsEgYLEq6xOZcpWYWKQCG8baUciM8MDKT2lh+Dv6NX1EaXZ8yX7NiEAsEyVCvB9ONQzsKmAzPtklJognyA0bUq8YvwO18qgRIC2I3VEkEi3Zy1gX2hA7MtRvcj+U/ODMJtVaC4lS+ACwVByGBYqZ+bQEJyp0wuEhLmiUgBgSSG7zCNj+jvH4qXPTLVNKkWMpajRJbeD2INGLPGPAnLHaW2oQMqb2JokecO9gYZKMPjG7fUZnBzdk6kBhUixNoD6T0p/R7KxqhNSermtUgbqhpmHEcYQ9EP0WLQtasUSkAgBKCCFi75rgPowMc6AfpJCsmGxFFdlEw2J0CuB0ePpgmhnejP5QE0AAMBYUHyETCoQ4PpRJm4rqZakqOVRKgXDhqDQ3vD4QHYwn6VcEOoROYkoWEkg91QLfFvWN3CXphs3r8FOl6lBKX+sneHxEB8NCpakMyc1SbguaAO9WPzhxsWRkzKSzEBLhbupI3tKCojLdYGBMujM768fSGuwsakZ01cl9Gs3r/SAST170O8PgJxGYqyHNJACioEmyeIAHE1HCE6JZKg18wANg+kbUzMQmYwUFkTbOD/h+8/EG8Asw8taJWIC1oYBYFl72fey8K+rgwLt1TzFhCUKHVAbiXAG7vA6WZ+Bju19oz0y5YbIFoKVMO2yu1fXjEDtQzOsmTQcxCUkooOr7KqWc84AHETyAt0M/VnvCgB0tXiYux+JzSSRQEg1rrx1hntGbLUlZExdZiEkne92AMprfW5HxhNjpzoJPeL0DC5gAsDNZQJbvXfUUqKwZh5hPVBDBSZMyue75nvYs+7A+zcMFHeBIAJUxALDxHEiLJOzWUOsCgMhVu1LaPUMKwEcPMUMrB/crGh3Tmf5nwic2ZlEki4lq7vNVHet76RCRs0KKBnCcyCo5gQA1Wt8bRRhZS1qCUmrKuWDMXqYCC5QCUF0l8zgO4Y6x0EZUhquqr+GmkTXhVgIoqoURrStQIpSaDz+7WAkVR2KiY9AGSU++R9tGjaiGmOSPfK3CsTFMkupShmLlnoBCmVPJnIN2UgVrYhos2tOX100vda00pRzSALxW0Up6pppLj3gQkBuCUkgGz6ws2liguYopzZSaBRcswinKHAJoWtp/WOOljTwgIoSSaXv6RrdjSkeyzypZzdUoEN3QQxBHPjqYypmlwdRrrGk2FNQcNiMylZurXmDd10kMfGnnAJBPGiSb3UWtyAg3Z86emYOpSlCgaMhJLsSe0CbRFe2FZWEqWkb105jXmo1ieG2xilK93MW4cnqxYNvHdDW1gLhsiYo5sTNyVD9YqrFy4FTSlANYdbHEkYbGpklUwnDupZBAd2YPUuSTYRl5OBKlAKLqJFHzKJ4ZUOT5kR9E6H4qXh8PvYpkyyVTJYQhTVdiQCwNKvrxEB8znYVaFMpKknmCPnBqdpzynJ1swp+qVqb0e0fQto/pZkKWEjD9al6lbNwcAg/dG8lzMJNLNh1m9pZLcYD5J0HnTJGMw8wpUJa15M2Usc26WOrPH3YRRLQkABISALAAADw4eUSmTgA7gNx+MBapUCzZyTQkeDxlp/6TcImapBUrKO/kJSTqQQbeUB7a/SXIQn+7o6xZ7xGVA5l6nw+MB8u29KRKnTZKQ6UTFAF2LAkfnwhdKXlLh/OLcdOUta1KqtSiT4mpMDhOtIBpsXI5UvKQxYKDuWIDvYPXyg5YSpK5jJCswyhKlg8HBBazCug5wjw8ykS6wcIBhtLCDqEKKlKUHCUlThIc04jQtAuyStjLSxCiksUlQKklwKaeWsCTMQSACS3jF2GxJQARQufH1gGGKxSluky5aveFZY3DNlJoWELZw3OTj5wTIxpSFNZQOZtdWgRSjk8WgOYJId82U5VedGaCzJUCGWD7mtWpwHEu3pFKcUBKKe8T2uA8OPOKZiUhAbtPUizesBfInzEPQKeUx7zJuK6aBopGJLpJFkEW0sD/AFiEwhKUkGpFQ7tViCCPOOKWtOVzdLCvd4UMB7DYwhSXcpS4IBqxvAx/GLTJa9NYjMQQzhtfEGArMejyo9AXSPpE/bT8xHdqD303/wCRf8RiCT7xP2h8xBO0EjPNU6XExQYmpcmoHCAByF4sThVGrMOdPnE1YuqWJNswACavYGp84pM4uq1XFakB9CdecBeMMkM6nctuh68jb4w22UUJTi0kENKUCKHvDUUu2vGM+qcSACSwsHoHvDjYkyWJU9wc3VnWhDj72+MAB1p0SkeT/FRMF4OXPWrKlZGYMd8ITluXJIS1LEwJKUtamSwLGiQBYOaxfhNkKWoBSghyHzqCd1nKnUQLQBSNqiXmy5UqVRSkCp4gGgSDqE34wbsjEPhcWAnKgShzJJUOQozwDIMkZQhC5q6OBYqBNqPlIaD8avESJXvZQlomAISlhUDeqHzHS8Aq2XsZc4v2UfWNvLjGiwG0JWGCpabg1UwJOoNPSMxO2osjtHwBIHpA0rENb8R6QG2/6rmoG5MUAdUqLf8APKAcZ0lmzXzTVqe4K1EEeBLGM6MQHqltWCiB6MYrM3UQDObi31eKFEG1IDGI1iYUogkCkAUnGmxShQGpT99DA85aSSWy8gS3xigqMQJgGuGkylJPvCkmzpNPMOCIuGzF9xcuZ4KD+hrCRF+EGIlcFg8i4+5vjAX4jBzEVUg86ECB1TQSMoy+rfGJpXOSN0qbilRb4GJHai+8Ar7SA/qzwEBPu5Hlz8I7OG4PAfFzHTOlmplt9lRHzeKTUNmIS+u9agtAVKXEFGLFYfgtJ82/iaIKkq4H5/KAiDHc/nEHaOBUBcqa5rWJzcQVEE3ZvIBhFAMeeA6sx6Ikx6AtHbHiPnEtq/TTPtq+Zhri8EM1QEsw7wbhQ+sB7Zw+WfMDOc6uF3fSAVmJAQyw3R6fMIaWoDirdHxh5hOhhS5XMSHDMlIVQ6Aq+YEBk3H5tDbYiM4mpCSVKlkJAoDUfe3xjX7O6NyJdpQUeK9750+Ec2/OShCAVIQQbAs3gL/CATYbobiFb0yYiU92qr0T+MKsXgpcmYUl5hBuqgPkK/GNDO6ZSx2UqWQKd1Pqa/CM/jNoLnLfKlD8A59TAPtj9LkSZa91CGsEgJcty5xmNo7TM4lS1FSiXHB9fJojMwLG4PH5RYjDos2t3o2sAuJjyYPmSOCafl/nFnsLB6aEUvyfSAWiGGyNkzMSsy5YdQSpXKgep5lgPGPMBVh4ND7otjpcnOtSiCKhAsrhUXbgWgMk0TlzDoSIPxys8xS8gGdSlZRQB3tHcPgMwcAf8X+cAASVVJJ8S8RMNp+z1cAxrwpHJWHZnSL/AJFbwC1Egnlzg5OGDPun1T8oZTpCWBCLC9+N45NkAJcNUHdcuGavzgF/XqEspQHrocxartycwGieo962hf8ABoMBNxTw4xYiWctga6AX84AGYglLsDWw4caenrFCiDxHxhuvDAhiA48yHtQU1FOcBolgXJbR6iACbnEGIt8IM6p6sn5RTMk5b/MGArM46n1rEQscBFstSQFO5NMulXq/k484ry+HrAeDc48Y6GHCOKRSAgY9Emj0B+rpnRLBqvhpBsKy02FhblEk9GcIlyMPJD1JEtL/AChtHCmkBn8KnATEBaUyQk2KkpR3Qs9oDuqB5axOXhsCXOSQMpLkpQLBJJBN0spNRSsEHovh2CQjKwIBClOAQlJavBCfR71iSujmHLe7FLMpQa1mP6qa8oAf2fBEEFMjmCEvU5RS9TbjA+J6NbOQFqVhsNuJKl+6QVAMS5DPYGDpnRfDqZklJCgp0qILgg6vRwPSCV7LlFUxRRWakJXU7yQGa9KHRoBIvYGywAfZ8IQShIyy5aqrICLDUn0cxLEbF2ZLC80jCjI+YdXLzBhmNGd8pB84Zjo5hwrMJdXSXzKumqdeJfmal4sxOwpC1FS0Akkk1VcpCDY/VSB5QCtPR7ZpCiJGEISApRySiAk1BNKAirxWNi7LZ+qwTMS+WVYX+Y9YcS9iyUhYTLAEwALqd5g1a8PWKVdGMKXeUKhjVVRShryHx4mAXytg7MWrKmRhFK3qCXLJ3SAqw0Kh6xWnZuyyVDqsJus5KJYG8WDGxrTxh5htkSZasyEBJOZy57zZnc65R6RQOjeGp7pNGaqqMxDV0yjyDWgE52XsrMpPs+FJTlciXLbeOV35G/CCJextmTDuycIo5c7iWgjIDlzEswDgjyMMR0awwL9Ul2Cbnsg5kpvYGw00juH6PSUKUpKSM6Mik5jlyuSacSSa8zAKhsnZZLdVg3Z2yyuy2Z/Bq+ESRsrZjhKZWEJzBIARLJzKqAwGt4Yp6NYYM0pNAwqqlMvHgGjqejWHCkKSjKUEKGVRFQ4Dh6hifUwCaejZyFTEqw0v3ZAWRISQHylywJystJdrPwLS6jZoCicPJCUhBJMlDMtakJIIBcOhRfQB7Q/Gy5WYqy7xVmJzK7W7Vnbup9IqPR/DsU9UjKU5Slt3LvBms2+v94wClWDwAzf3WXkClJUvqEdWFI7eYtQAu5NKHhHto4TZ0oArw8ligrDSEkFLoRQs11p8jDg7FksoZKKSpKg6mIUwVR2csHNzE5myZRYFAICOrActkOV0s7EHKm/CAzOJOyZailUiQCMr+4SzEBTvlsApL8Mwg6TszZykIX1GGSlZITnlS0kqBIKWIuCCG5QxmdHMOSSqUlRJckuXPOvw5DgIlN2DJUhCCjcluyXOU5r5vrca61gFx2Vs5IzdThKB6IlOaFVKcEn0gcyNm5cww8gjMUlpEtwoKyEKpSp1hqrozhjeUn1U/eF3/XV+8Ykro9hy7yxV3qrUgnXiBAL0bP2cbScKG1MuUBmdQKbdoFCnHKDJfR7CEBScPhyDUESpdQbF8sTX0dw5LmWHcm6tSonWzrWW5wZg8EiUkIQMqQzByWoBRzZgKQAX/TeF/wBNI/2Ufyx3/pvC/wCmkf7Mv+WGbR5oBZ/05hf9NI/2Ufyx7/pzC/6eR/tI/lhm0eaAUzOj2G/08j/aR/LHYZTBHYD/2Q=="/>
          <p:cNvSpPr>
            <a:spLocks noChangeAspect="1" noChangeArrowheads="1"/>
          </p:cNvSpPr>
          <p:nvPr/>
        </p:nvSpPr>
        <p:spPr bwMode="auto">
          <a:xfrm>
            <a:off x="18089563" y="-1077913"/>
            <a:ext cx="2352675" cy="1943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3186" name="Picture 2" descr="http://t0.gstatic.com/images?q=tbn:ANd9GcTyKYMWb8Od71p8aWZJLe0ULirENTkIoAWsYvwwQQiOMLU5VEeYq3ZTzupq"/>
          <p:cNvPicPr>
            <a:picLocks noChangeAspect="1" noChangeArrowheads="1"/>
          </p:cNvPicPr>
          <p:nvPr/>
        </p:nvPicPr>
        <p:blipFill>
          <a:blip r:embed="rId2" cstate="print"/>
          <a:srcRect l="3922" t="4664" r="7843" b="8935"/>
          <a:stretch>
            <a:fillRect/>
          </a:stretch>
        </p:blipFill>
        <p:spPr bwMode="auto">
          <a:xfrm>
            <a:off x="3635896" y="1628800"/>
            <a:ext cx="3096344" cy="2614691"/>
          </a:xfrm>
          <a:prstGeom prst="rect">
            <a:avLst/>
          </a:prstGeom>
          <a:noFill/>
        </p:spPr>
      </p:pic>
      <p:sp>
        <p:nvSpPr>
          <p:cNvPr id="93188" name="AutoShape 4" descr="data:image/jpeg;base64,/9j/4AAQSkZJRgABAQAAAQABAAD/2wCEAAkGBhQSEBQUExQVEhAUEhUVFRQXFRAPFBAQFRQVFBUUFBYXHCYeFxkjGRQUHy8gJCcpLCwsFR4xNTAqNSYrLSkBCQoKDAwOFA8PFCkYFBgpKSkpKSkpKSkpKSkpKSkpKSkpKSkpKSkpKSkpKSkpKSkpKSkpKSkpKSkpKSkpKSkpKf/AABEIAMMBAwMBIgACEQEDEQH/xAAcAAEAAgMBAQEAAAAAAAAAAAAAAQIDBQYEBwj/xABAEAACAQIDBgEJBgUCBwEAAAAAAQIDEQQhMQUGEkFRYXEHEyJygZGhscEjMkJSYtEzguHw8WOyFFNzg6KjwkP/xAAXAQEBAQEAAAAAAAAAAAAAAAAAAQID/8QAGxEBAQADAQEBAAAAAAAAAAAAAAECETEhQVH/2gAMAwEAAhEDEQA/APuIBDAkFWwmBYEIkAAVbAsCrCYFgAAAAAAAAAAAAAHh2vtujhqbqVpqEeV9ZPpFatnyHe/yr1a96eHvRovJy/8A0mu7X3V2XvA+svebDee8x5+n578nEtel9L9tTZn5V/4l3vzO43U8qNbDJQq3r0Vyb9OC/TL6P4AfcgajYW89DFw4qM7u2cH6M4etH6rI2oFgAABDITAsCrZKAkAACGSQwIloIaBkJrqBKeZYxS1LRmUWbKyXyKSdy90QQnl4Ew0X99SQkUWABAAAAAAADTbxb24fBQvWn6TXo016U5+C5Lu8gNxKVs3kvkcDvd5V6WHvTw9q1ZXTlrTg/H8b8Mu58/3u8pNfGNwT81Q/5cX95frl+Lw07HGzqAbHbG362JqOdabnJ9dEukVol2RrmylxcqKVcXGOr9mr9yL0dowds7eKkvoeeNFLx5vmzPG1grY4HaU6VSM6c3CSzUouzXtR9S3W8rysoYxf96K/3xXzXuPj1Cmld3y6cl4Gd1MhofqXB42FWCnTlGcJaSi1JMzn5p3e3rxGDnxUZuK5wd3CfrR0fzPr+63lQo4rhhVtQrvLN/Zzf6ZPR9n72QdrfMrpmRAtkURzRdENEogkAAAAAKTgXAFKegUiUVtmyiyKQhcvclASACAAAAAAGPEYiMIuU5KEIq7lJqKiurb0Oc3r8oGHwScW/OV+VKLV1043+BfHsfFt599sRjZ/aStTT9GnG6hH2c33YHe73+WBRvTweb0daSyX/Ti9fF+4+U43aM6s3OpKU5yd3KTcm33bMM2YmXQlsNlRcqAIJAMhRCJCpTFyplo0XLw6/sBkcvae/CUHdOXu6GJxUVlqRDFviSinKT0SzbZB+j9gY3z2EoVNXKnG/rJWl8UzZwhY4fyVVqzw8oVXFRg/s6eTnFN3crrLhbfzO6IAAAAAAAAAAAiwsSAIJQAAAAALnD73eVGhhb06Nq9fTJ/Z03+qS1fZe9AddtLalLD03UrTjTprm3bPolq32R8k3v8AK9UqXp4S9Kno6jyqy9X8i+PgcRt7eavi6nHWm5vOy0jBdIx0SNRKQGWtiHJtttt5tvNt9TDxEXINItxEMgASALAQCSGwJIWempkpUnLsup6YQUdP8kVjp4brr0MssQkebEYuztz6dTothbmyqtSqWfb8C8fzP4eJLVaNTlVdoLLnJq0Uvrz0Oo3RwtOnPhmuJv8AFzb/AFZfdOkq7Epqk4JKUmrX5p8rW0NtsHydShTlWrStU4JONOLTtk/vvnlyRnezj17GquOIpOKtHiSedrxl6Ofvv7Dvjj8BhbcL6JNez/B2AxKAA0gAAAAAAAAAAABWdRRTbaSSu28kktW3yQFjWbd3koYOnx15qP5Y6zm+kY6v5HE74eV2FK9PCWq1NHVedOPqr8b76eJ8i2ntepXqOpVnKpN6uTu/BdF2A6/e/wAqVfFXp0r0KDy4U/Tmv1yXLssvE4WdS5RsguhLZBMY3LeaKihBk80UaAEEhIAQy7p9y9PCN9kBhSuZ6eG659jLwKGhhq4laJ3fJLNt9kRWSpWSRbA4CrXfoZRekmm+L1Vz+RfZGz71U6yy5R1UXyclf0vDM+n7PwNOmlwLik1rrdduiMWrpwdXdp0EuNJyks5avul+Vdjrt2Kc3SSzULtK6tGyS+6+fSx0eydgQxFePn48UVd8N7XaWSfbU6TePBRjTpcMVGMJcKSSSjFrRJaaE7Fn45/CYJJd+/Q7umrwXeK+RyC1Ouwn8OHqx+SGJXMU52hw843T5czqqcrpPqkabb8EnBpauSemd0tTa4OV6cPVXyLPKlZgAaQAAAAAAAABhxeLhShKdSShCKu5SaSS7s+Wb3+WH71PBZLR15LN/wDTi9PF+5Ad3vNvph8DH7WV6jV40o2c5dG/yru/ifFd7fKDiMa2m/N0L5Uov0f5nrN+OXRI5vFYyVSTlOTlKTu5NuTb6tvU87Y0LSncqyAaEkAgIyU+YmsvaKRM43AtYwtZma5gbAlsQzasTCi32R6IJRsRUxw9s3m/gi2JqpIqqkpS4Ypyk9Es/wDB6FsKbSlVjaN7KKeTa6yWvgNimD2VUrtWvGn+a13LtBc/HQ7XZG5dOEU5RV/fJtqzbl4clkYt0anC+CyaUcr2vFXslHLTNHaUcJfOXuOdrWnI7I3HrV60o048NKMs6ssopZP+aVuS+B2VPAeanKDd5Qk1e1rrrblqdXu9C1BLkpP9/qajbFLhxM+k4xfuy+gvCdNjZVocvve18LN/tTBurScU7Syab5NGk2NgpSqxmsowbb7txasvedMMeF65XZ9O1dQnZtSs+abs7HVHNYr0cZfrOD+SOlLilaneKP2cX0mvimevZT+xh4fJ2MG34/Yvs4v4l9iTvRXi/n/Uv0+PeACoAAAAABDdiTx7W/gy9i9jkgPnvle2qpwo0YSv6Upys8nZKMfHWR8hr0Wv7yOo2/tGpWrS88uCUfRS1vFZXfVvW5qJw5CDTMi5g2/Fwa4W7NadDWYbFTT5so3VwRTqKUVJeDXRom5UACGBKkPOFWyYUm+yICk/E9VLDpZyzZSKUVYtFubUYJyk+S+b6LuNqyTlG3+TDhaXnZpX4IN24+V+i6s3+xtypVEnNvXO2UUunWXwMlbZkoVPNxXE07RUU3foopfIm1b7Ye7EKau8k+93L1nz8NDd4nY//ERjSi+BSaSdrpO6SZk2dsmcIRhVi4TjCPoN3txK+v05XN7gqaU4dE18Gjnb61pko7k0cLhp8C46ySbqy+8+FptR/Ku3vuYeHTwOwxFPihKPWLXvVjkqlGUbKScXa2eV7dC5RI32wZfZvtL6IvtjAxnTlJq84xfC87rmejA0IwguHRpPxbWplrRvGS6pr4GpxGk3XnlNeq/g19DfHO7sO0pLrH5P+p0Qx4Vze23w4hPtB+5nSGl27g5SnCUVe64clfO9zcoTorWpKUXF6NWK4XDKnFRjovb3MoKgAAAAAAAAeTav8GXs/wByPWeLa7+xfjH/AHIlHy3frYibhUccneHFo1NZ5PwfwOHxNKUNVxRy9Lp4o+7VNiQxWFnTndXneMlrGSSs115q3c+abwbr1sJK1SPFTb9Gos4y8ej7MTi1xdagpa/4NZiNmJcrPryf7HRYvCtQ9C3CpcVrLVqzs+mmWmR4ou7cbZpXtZ6dSjUzo8Ho9NfHmRY9dZZy8TA6WZpGK5W/JE0ouS6L4s9MYKKyIMUKNs3n9C0qyRRSlOShBOU3ol/eSOn2FuY5NSqWk/8A1xf/ANP4E2OX4JVfufd5zei8Op2e5+GpKPBL7yzbSzqdOL9tDZ7X2FHzaUE5VU+SzlytZam83e8ntWlSlXrPzcuB2pLNtf6j5ZK9l8NDN9WMtCLeUVaJ026OyaceKpwp1rpcbzlw2vZdOehq6NGyOi3deU16r+ZnG+rZ48+3qNqyl+aHxT/Znhw0G5JJXdzo9pbNVXhz4XFvO18nqvganYUrVbPVqS9zX7Cz0l8dGaLeSNnTfrL5M3pqN44fZxfSfzTN3iR7tmTvRpv9C+Ct9D0nh2JK9CP8y/8AJnuE4jmdhu2Ice017b/0OmPBR2So15VU9U8rc3q7/wB6nvEi0ABUAAAAAAAAACLgSeHbP8J+Mfme254dspuk7K9mm/BPMlIbF/h/zP6Hrr4eM4uM4qUZKzi1dNd0ebZEbUl3bZ7ROLXzbevybNKU8LeUWnek82vUb1XZ5+J83vZc4y4XCXL0Xqv6dj9InNbz7kUcYnK3m6/Kolr66/Evj3Kj8+4mjwy58L0k+/JlYwzR1W3d2a2Fm4VYZO9pL0oVF2f0eZz2K2ZKycNV+HquwGqVbhXtfzPTh9n1qyvGFov8T588o6s9e7myIzxKVZxSzylmoyztfvdW9p9Eo4aNPK3pPLrK/wBCW6XT55gMFGlNSV7p5t2vLx7dj6VgpOcIWsk4p3WmaM27Pk7hXnKtWf2SnZU1k5tWvxNaK75ZvsdFtXZkKdW0IqEOCPDFJJK2WSM39WfjXYLCKM4S5qUX7mmd5Vp8UWuTTXvyOLps7WErpPqhiZONirKz5XTOh2HhOGPFf76WXRK/7nn2/hoxUZRik3PNpWvdc/ce7Y870Y9rr4sSelvj2nN4P0cVb/Umvff90dIc3jGo4q/+pF+9ItSOkNft2k5UXbNpp+42BDV9dDSNbu9/B/mlb+/G5sytOmoqySSXJZJE3AkEXFwJAAAEXFwJBFyQAAAEMkhgVkEiZ6COgExRJjcrMyJgGUmyJzLMDz4/BU61NwqRU4S1TV/b2fc+Zb0eTipSTqYa9Wnq4a1IeH518fE+p8ORaKA/Pu7m69fF1pxpx0l6c3eMaev3n17an0DG7I8zVUZPiahFOdrcUopelblc+hQpJXskru7skrvq+rOb3lofaxfWPxX+DOSx691nanOPSd/el+xk2/hJS4XFNtXTsruzMe7MXaeXotqz6vO/0N2xOF65TZWHjKslJX1y7rkzqkjmsP6OLty84177r6nTDErW7fhej4Si/p9SNgS+yfab+SZ6NqwvRn6t/dmeHdyp6M1zun7GrfQfT43Jptq7OnKrCUFdNxUtPRSeb9xuQaQAAAhkkAV5kkPUmWhRYFITLOViAUi8xCV2HEoN5l0VazLIgkAACGSAIsUlJoyENXAoo3zJUe5MUUXMonzZCmy9hCNgJSFiQQDR7z01aD7tG8NXvFTvRv0dyXix6dlNeZhb8q+GR6zWbvVL0V2k19fqbMTiVze0PRxN+8ZfI6Q53eOnacZcmrX7pnQU9FfW3xJFJxumno1b2Hl2fs1UuKzb4nfPklovmewGkAAAAAAixIAq0U4jKVlECvAiWu4qaBAQ1YmLbJcbliiLEgEAAAAAAAAEFVEvYiwEFiLEgAAAPJtWF6M/C/uPWUrQ4otdU17wNNuvU9Ga6NP3pq/wN4aTd/BThOpxJpZJfqzby/vmbskWsdWhGVuJJ2d1fOzMgBUAAAAAAAAAAAIZIArJXFixFgBIsAAAAAAAAAAAAAAAAAAAAAAAAAAAAAAAAAAAAAAAAAAAAAAAAAAAA//Z"/>
          <p:cNvSpPr>
            <a:spLocks noChangeAspect="1" noChangeArrowheads="1"/>
          </p:cNvSpPr>
          <p:nvPr/>
        </p:nvSpPr>
        <p:spPr bwMode="auto">
          <a:xfrm>
            <a:off x="18072100" y="-1039813"/>
            <a:ext cx="2466975" cy="1857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3190" name="Picture 6" descr="http://static2.tme.eu/katalog_pics/3/3/1/331a9cb929ebcc19012b812f1c74aec9/adm202jnz.jpg"/>
          <p:cNvPicPr>
            <a:picLocks noChangeAspect="1" noChangeArrowheads="1"/>
          </p:cNvPicPr>
          <p:nvPr/>
        </p:nvPicPr>
        <p:blipFill>
          <a:blip r:embed="rId3" cstate="print"/>
          <a:srcRect/>
          <a:stretch>
            <a:fillRect/>
          </a:stretch>
        </p:blipFill>
        <p:spPr bwMode="auto">
          <a:xfrm>
            <a:off x="3491880" y="4509120"/>
            <a:ext cx="2088232" cy="1568625"/>
          </a:xfrm>
          <a:prstGeom prst="rect">
            <a:avLst/>
          </a:prstGeom>
          <a:noFill/>
        </p:spPr>
      </p:pic>
      <p:sp>
        <p:nvSpPr>
          <p:cNvPr id="13" name="標題 1"/>
          <p:cNvSpPr>
            <a:spLocks noGrp="1"/>
          </p:cNvSpPr>
          <p:nvPr>
            <p:ph type="title"/>
          </p:nvPr>
        </p:nvSpPr>
        <p:spPr>
          <a:xfrm>
            <a:off x="2699792" y="332656"/>
            <a:ext cx="3851920" cy="729952"/>
          </a:xfrm>
        </p:spPr>
        <p:txBody>
          <a:bodyPr/>
          <a:lstStyle/>
          <a:p>
            <a:pPr eaLnBrk="1" hangingPunct="1"/>
            <a:r>
              <a:rPr lang="en-US" altLang="zh-TW" sz="2800" b="1" dirty="0">
                <a:solidFill>
                  <a:srgbClr val="0070C0"/>
                </a:solidFill>
                <a:cs typeface="Times New Roman" pitchFamily="18" charset="0"/>
              </a:rPr>
              <a:t>	Introduction</a:t>
            </a:r>
            <a:endParaRPr lang="zh-TW" altLang="en-US" sz="2800" b="1" dirty="0">
              <a:solidFill>
                <a:srgbClr val="0070C0"/>
              </a:solidFill>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a:xfrm>
            <a:off x="3275856" y="476672"/>
            <a:ext cx="3106688" cy="594320"/>
          </a:xfrm>
        </p:spPr>
        <p:txBody>
          <a:bodyPr/>
          <a:lstStyle/>
          <a:p>
            <a:pPr eaLnBrk="1" hangingPunct="1"/>
            <a:r>
              <a:rPr lang="en-US" altLang="zh-TW" b="1" dirty="0">
                <a:solidFill>
                  <a:srgbClr val="0070C0"/>
                </a:solidFill>
              </a:rPr>
              <a:t>Complements</a:t>
            </a:r>
            <a:endParaRPr lang="zh-TW" altLang="en-US" sz="2000" b="1" dirty="0">
              <a:solidFill>
                <a:srgbClr val="0070C0"/>
              </a:solidFill>
            </a:endParaRPr>
          </a:p>
        </p:txBody>
      </p:sp>
      <p:sp>
        <p:nvSpPr>
          <p:cNvPr id="24579" name="內容版面配置區 2"/>
          <p:cNvSpPr>
            <a:spLocks noGrp="1"/>
          </p:cNvSpPr>
          <p:nvPr>
            <p:ph idx="1"/>
          </p:nvPr>
        </p:nvSpPr>
        <p:spPr>
          <a:xfrm>
            <a:off x="395536" y="1124744"/>
            <a:ext cx="8229600" cy="4937760"/>
          </a:xfrm>
        </p:spPr>
        <p:txBody>
          <a:bodyPr/>
          <a:lstStyle/>
          <a:p>
            <a:pPr eaLnBrk="1" hangingPunct="1"/>
            <a:r>
              <a:rPr lang="en-US" altLang="zh-TW" dirty="0"/>
              <a:t>Example  </a:t>
            </a:r>
          </a:p>
          <a:p>
            <a:pPr lvl="1" eaLnBrk="1" hangingPunct="1"/>
            <a:r>
              <a:rPr lang="en-US" altLang="zh-TW" dirty="0"/>
              <a:t>Using 10's complement, subtract M-N= </a:t>
            </a:r>
            <a:r>
              <a:rPr lang="en-US" altLang="zh-TW" sz="2800" dirty="0"/>
              <a:t>03250 – 72532</a:t>
            </a:r>
            <a:r>
              <a:rPr lang="en-US" altLang="zh-TW" dirty="0"/>
              <a:t>.</a:t>
            </a:r>
          </a:p>
          <a:p>
            <a:pPr eaLnBrk="1" hangingPunct="1"/>
            <a:endParaRPr lang="en-US" altLang="zh-TW" dirty="0"/>
          </a:p>
          <a:p>
            <a:pPr eaLnBrk="1" hangingPunct="1">
              <a:buFont typeface="Wingdings" pitchFamily="2" charset="2"/>
              <a:buNone/>
            </a:pPr>
            <a:endParaRPr lang="en-US" altLang="zh-TW" dirty="0"/>
          </a:p>
          <a:p>
            <a:pPr eaLnBrk="1" hangingPunct="1"/>
            <a:endParaRPr lang="en-US" altLang="zh-TW" dirty="0"/>
          </a:p>
          <a:p>
            <a:pPr eaLnBrk="1" hangingPunct="1"/>
            <a:endParaRPr lang="zh-TW" altLang="en-US" dirty="0"/>
          </a:p>
        </p:txBody>
      </p:sp>
      <p:pic>
        <p:nvPicPr>
          <p:cNvPr id="28677" name="Picture 9"/>
          <p:cNvPicPr>
            <a:picLocks noChangeAspect="1" noChangeArrowheads="1"/>
          </p:cNvPicPr>
          <p:nvPr/>
        </p:nvPicPr>
        <p:blipFill>
          <a:blip r:embed="rId2" cstate="print">
            <a:lum bright="-6000" contrast="18000"/>
          </a:blip>
          <a:srcRect/>
          <a:stretch>
            <a:fillRect/>
          </a:stretch>
        </p:blipFill>
        <p:spPr bwMode="auto">
          <a:xfrm>
            <a:off x="611560" y="2636912"/>
            <a:ext cx="5040560" cy="2005900"/>
          </a:xfrm>
          <a:prstGeom prst="rect">
            <a:avLst/>
          </a:prstGeom>
          <a:noFill/>
          <a:ln w="28575">
            <a:solidFill>
              <a:schemeClr val="accent2">
                <a:lumMod val="60000"/>
                <a:lumOff val="40000"/>
              </a:schemeClr>
            </a:solidFill>
            <a:miter lim="800000"/>
            <a:headEnd/>
            <a:tailEnd/>
          </a:ln>
        </p:spPr>
      </p:pic>
      <p:sp>
        <p:nvSpPr>
          <p:cNvPr id="24582" name="AutoShape 10"/>
          <p:cNvSpPr>
            <a:spLocks noChangeArrowheads="1"/>
          </p:cNvSpPr>
          <p:nvPr/>
        </p:nvSpPr>
        <p:spPr bwMode="auto">
          <a:xfrm>
            <a:off x="3995936" y="4797152"/>
            <a:ext cx="830262" cy="215900"/>
          </a:xfrm>
          <a:prstGeom prst="notchedRightArrow">
            <a:avLst>
              <a:gd name="adj1" fmla="val 50000"/>
              <a:gd name="adj2" fmla="val 104151"/>
            </a:avLst>
          </a:prstGeom>
          <a:solidFill>
            <a:srgbClr val="FFC000"/>
          </a:solidFill>
          <a:ln w="12700">
            <a:noFill/>
            <a:miter lim="800000"/>
            <a:headEnd/>
            <a:tailEnd/>
          </a:ln>
        </p:spPr>
        <p:txBody>
          <a:bodyPr wrap="none" anchor="ctr"/>
          <a:lstStyle/>
          <a:p>
            <a:endParaRPr lang="zh-TW" altLang="en-US"/>
          </a:p>
        </p:txBody>
      </p:sp>
      <p:sp>
        <p:nvSpPr>
          <p:cNvPr id="24583" name="Rectangle 11"/>
          <p:cNvSpPr>
            <a:spLocks noChangeArrowheads="1"/>
          </p:cNvSpPr>
          <p:nvPr/>
        </p:nvSpPr>
        <p:spPr bwMode="auto">
          <a:xfrm>
            <a:off x="4860032" y="4694337"/>
            <a:ext cx="3240360" cy="461665"/>
          </a:xfrm>
          <a:prstGeom prst="rect">
            <a:avLst/>
          </a:prstGeom>
          <a:solidFill>
            <a:srgbClr val="FFFF00"/>
          </a:solidFill>
          <a:ln w="12700">
            <a:noFill/>
            <a:miter lim="800000"/>
            <a:headEnd/>
            <a:tailEnd/>
          </a:ln>
        </p:spPr>
        <p:txBody>
          <a:bodyPr wrap="square" anchor="ctr">
            <a:spAutoFit/>
          </a:bodyPr>
          <a:lstStyle/>
          <a:p>
            <a:pPr algn="l"/>
            <a:r>
              <a:rPr lang="en-US" altLang="zh-TW" sz="2400" i="0" u="none" dirty="0">
                <a:solidFill>
                  <a:schemeClr val="tx1"/>
                </a:solidFill>
              </a:rPr>
              <a:t>There is no end carry. </a:t>
            </a:r>
          </a:p>
        </p:txBody>
      </p:sp>
      <p:sp>
        <p:nvSpPr>
          <p:cNvPr id="24584" name="AutoShape 12"/>
          <p:cNvSpPr>
            <a:spLocks noChangeArrowheads="1"/>
          </p:cNvSpPr>
          <p:nvPr/>
        </p:nvSpPr>
        <p:spPr bwMode="auto">
          <a:xfrm>
            <a:off x="611560" y="5445224"/>
            <a:ext cx="830262" cy="215900"/>
          </a:xfrm>
          <a:prstGeom prst="notchedRightArrow">
            <a:avLst>
              <a:gd name="adj1" fmla="val 50000"/>
              <a:gd name="adj2" fmla="val 104151"/>
            </a:avLst>
          </a:prstGeom>
          <a:solidFill>
            <a:srgbClr val="FFC000"/>
          </a:solidFill>
          <a:ln w="12700">
            <a:noFill/>
            <a:miter lim="800000"/>
            <a:headEnd/>
            <a:tailEnd/>
          </a:ln>
        </p:spPr>
        <p:txBody>
          <a:bodyPr wrap="none" anchor="ctr"/>
          <a:lstStyle/>
          <a:p>
            <a:endParaRPr lang="zh-TW" altLang="en-US"/>
          </a:p>
        </p:txBody>
      </p:sp>
      <p:sp>
        <p:nvSpPr>
          <p:cNvPr id="24585" name="Rectangle 13"/>
          <p:cNvSpPr>
            <a:spLocks noChangeArrowheads="1"/>
          </p:cNvSpPr>
          <p:nvPr/>
        </p:nvSpPr>
        <p:spPr bwMode="auto">
          <a:xfrm>
            <a:off x="1619672" y="5142661"/>
            <a:ext cx="6552728" cy="830997"/>
          </a:xfrm>
          <a:prstGeom prst="rect">
            <a:avLst/>
          </a:prstGeom>
          <a:solidFill>
            <a:srgbClr val="FFFF00">
              <a:alpha val="74117"/>
            </a:srgbClr>
          </a:solidFill>
          <a:ln w="12700">
            <a:noFill/>
            <a:miter lim="800000"/>
            <a:headEnd/>
            <a:tailEnd/>
          </a:ln>
        </p:spPr>
        <p:txBody>
          <a:bodyPr wrap="square" anchor="ctr">
            <a:spAutoFit/>
          </a:bodyPr>
          <a:lstStyle/>
          <a:p>
            <a:r>
              <a:rPr lang="en-US" altLang="zh-TW" sz="2400" i="0" u="none" dirty="0">
                <a:solidFill>
                  <a:schemeClr val="tx1"/>
                </a:solidFill>
              </a:rPr>
              <a:t>Therefore, the answer is – (10's complement of 30718) = </a:t>
            </a:r>
            <a:r>
              <a:rPr lang="en-US" altLang="zh-TW" sz="2400" i="0" u="none" dirty="0">
                <a:solidFill>
                  <a:schemeClr val="tx1"/>
                </a:solidFill>
                <a:sym typeface="Symbol" pitchFamily="18" charset="2"/>
              </a:rPr>
              <a:t></a:t>
            </a:r>
            <a:r>
              <a:rPr lang="en-US" altLang="zh-TW" sz="2400" i="0" u="none" dirty="0">
                <a:solidFill>
                  <a:schemeClr val="tx1"/>
                </a:solidFill>
              </a:rPr>
              <a:t> 69282.</a:t>
            </a:r>
            <a:r>
              <a:rPr lang="en-US" altLang="zh-TW" sz="2400" i="0" u="none" dirty="0">
                <a:solidFill>
                  <a:schemeClr val="tx1"/>
                </a:solidFill>
                <a:sym typeface="Symbol" pitchFamily="18" charset="2"/>
              </a:rPr>
              <a:t> </a:t>
            </a:r>
          </a:p>
        </p:txBody>
      </p:sp>
      <p:sp>
        <p:nvSpPr>
          <p:cNvPr id="10" name="Slide Number Placeholder 9"/>
          <p:cNvSpPr>
            <a:spLocks noGrp="1"/>
          </p:cNvSpPr>
          <p:nvPr>
            <p:ph type="sldNum" sz="quarter" idx="12"/>
          </p:nvPr>
        </p:nvSpPr>
        <p:spPr/>
        <p:txBody>
          <a:bodyPr/>
          <a:lstStyle/>
          <a:p>
            <a:pPr>
              <a:defRPr/>
            </a:pPr>
            <a:fld id="{C59B1905-D088-4D62-B2CA-6692254A56A0}" type="slidenum">
              <a:rPr lang="ar-SA" smtClean="0"/>
              <a:pPr>
                <a:defRPr/>
              </a:pPr>
              <a:t>30</a:t>
            </a:fld>
            <a:endParaRPr lang="en-GB" dirty="0"/>
          </a:p>
        </p:txBody>
      </p:sp>
    </p:spTree>
    <p:extLst>
      <p:ext uri="{BB962C8B-B14F-4D97-AF65-F5344CB8AC3E}">
        <p14:creationId xmlns:p14="http://schemas.microsoft.com/office/powerpoint/2010/main" val="4066740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3203848" y="260648"/>
            <a:ext cx="3466728" cy="738336"/>
          </a:xfrm>
        </p:spPr>
        <p:txBody>
          <a:bodyPr/>
          <a:lstStyle/>
          <a:p>
            <a:pPr eaLnBrk="1" hangingPunct="1"/>
            <a:r>
              <a:rPr lang="en-US" altLang="zh-TW" b="1" dirty="0">
                <a:solidFill>
                  <a:srgbClr val="0070C0"/>
                </a:solidFill>
              </a:rPr>
              <a:t>Complements</a:t>
            </a:r>
            <a:endParaRPr lang="zh-TW" altLang="en-US" sz="2000" b="1" dirty="0">
              <a:solidFill>
                <a:srgbClr val="0070C0"/>
              </a:solidFill>
            </a:endParaRPr>
          </a:p>
        </p:txBody>
      </p:sp>
      <p:sp>
        <p:nvSpPr>
          <p:cNvPr id="25603" name="內容版面配置區 2"/>
          <p:cNvSpPr>
            <a:spLocks noGrp="1"/>
          </p:cNvSpPr>
          <p:nvPr>
            <p:ph idx="1"/>
          </p:nvPr>
        </p:nvSpPr>
        <p:spPr/>
        <p:txBody>
          <a:bodyPr/>
          <a:lstStyle/>
          <a:p>
            <a:pPr eaLnBrk="1" hangingPunct="1"/>
            <a:r>
              <a:rPr lang="en-US" altLang="zh-TW" dirty="0"/>
              <a:t>Example </a:t>
            </a:r>
          </a:p>
          <a:p>
            <a:pPr lvl="1" eaLnBrk="1" hangingPunct="1"/>
            <a:r>
              <a:rPr lang="en-US" altLang="zh-TW" dirty="0"/>
              <a:t>Given the two binary numbers </a:t>
            </a:r>
            <a:r>
              <a:rPr lang="en-US" altLang="zh-TW" i="1" dirty="0"/>
              <a:t>X</a:t>
            </a:r>
            <a:r>
              <a:rPr lang="en-US" altLang="zh-TW" dirty="0"/>
              <a:t> = 1010100 and </a:t>
            </a:r>
            <a:r>
              <a:rPr lang="en-US" altLang="zh-TW" i="1" dirty="0"/>
              <a:t>Y</a:t>
            </a:r>
            <a:r>
              <a:rPr lang="en-US" altLang="zh-TW" dirty="0"/>
              <a:t> = 1000011, perform the subtraction (a) </a:t>
            </a:r>
            <a:r>
              <a:rPr lang="en-US" altLang="zh-TW" i="1" dirty="0"/>
              <a:t>X</a:t>
            </a:r>
            <a:r>
              <a:rPr lang="en-US" altLang="zh-TW" dirty="0"/>
              <a:t> – </a:t>
            </a:r>
            <a:r>
              <a:rPr lang="en-US" altLang="zh-TW" i="1" dirty="0"/>
              <a:t>Y</a:t>
            </a:r>
            <a:r>
              <a:rPr lang="en-US" altLang="zh-TW" dirty="0"/>
              <a:t> ; and (b) </a:t>
            </a:r>
            <a:r>
              <a:rPr lang="en-US" altLang="zh-TW" i="1" dirty="0"/>
              <a:t>Y </a:t>
            </a:r>
            <a:r>
              <a:rPr lang="en-US" altLang="zh-TW" dirty="0">
                <a:sym typeface="Symbol" pitchFamily="18" charset="2"/>
              </a:rPr>
              <a:t></a:t>
            </a:r>
            <a:r>
              <a:rPr lang="en-US" altLang="zh-TW" dirty="0"/>
              <a:t> </a:t>
            </a:r>
            <a:r>
              <a:rPr lang="en-US" altLang="zh-TW" i="1" dirty="0">
                <a:sym typeface="Symbol" pitchFamily="18" charset="2"/>
              </a:rPr>
              <a:t>X</a:t>
            </a:r>
            <a:r>
              <a:rPr lang="en-US" altLang="zh-TW" dirty="0">
                <a:sym typeface="Symbol" pitchFamily="18" charset="2"/>
              </a:rPr>
              <a:t>, by using 2's complement. </a:t>
            </a:r>
          </a:p>
          <a:p>
            <a:pPr eaLnBrk="1" hangingPunct="1"/>
            <a:endParaRPr lang="zh-TW" altLang="en-US" dirty="0"/>
          </a:p>
        </p:txBody>
      </p:sp>
      <p:pic>
        <p:nvPicPr>
          <p:cNvPr id="29700" name="Picture 6"/>
          <p:cNvPicPr>
            <a:picLocks noChangeAspect="1" noChangeArrowheads="1"/>
          </p:cNvPicPr>
          <p:nvPr/>
        </p:nvPicPr>
        <p:blipFill>
          <a:blip r:embed="rId2" cstate="print">
            <a:lum bright="-6000" contrast="18000"/>
          </a:blip>
          <a:srcRect/>
          <a:stretch>
            <a:fillRect/>
          </a:stretch>
        </p:blipFill>
        <p:spPr bwMode="auto">
          <a:xfrm>
            <a:off x="776288" y="5068888"/>
            <a:ext cx="4659808" cy="1241425"/>
          </a:xfrm>
          <a:prstGeom prst="rect">
            <a:avLst/>
          </a:prstGeom>
          <a:noFill/>
          <a:ln w="28575">
            <a:solidFill>
              <a:schemeClr val="accent2">
                <a:lumMod val="60000"/>
                <a:lumOff val="40000"/>
              </a:schemeClr>
            </a:solidFill>
            <a:miter lim="800000"/>
            <a:headEnd/>
            <a:tailEnd/>
          </a:ln>
        </p:spPr>
      </p:pic>
      <p:grpSp>
        <p:nvGrpSpPr>
          <p:cNvPr id="2" name="Group 8"/>
          <p:cNvGrpSpPr>
            <a:grpSpLocks/>
          </p:cNvGrpSpPr>
          <p:nvPr/>
        </p:nvGrpSpPr>
        <p:grpSpPr bwMode="auto">
          <a:xfrm>
            <a:off x="776288" y="2805113"/>
            <a:ext cx="4668837" cy="2073275"/>
            <a:chOff x="308" y="1185"/>
            <a:chExt cx="3186" cy="1306"/>
          </a:xfrm>
        </p:grpSpPr>
        <p:pic>
          <p:nvPicPr>
            <p:cNvPr id="29704" name="Picture 5"/>
            <p:cNvPicPr>
              <a:picLocks noChangeAspect="1" noChangeArrowheads="1"/>
            </p:cNvPicPr>
            <p:nvPr/>
          </p:nvPicPr>
          <p:blipFill>
            <a:blip r:embed="rId3" cstate="print">
              <a:lum bright="-6000" contrast="18000"/>
            </a:blip>
            <a:srcRect/>
            <a:stretch>
              <a:fillRect/>
            </a:stretch>
          </p:blipFill>
          <p:spPr bwMode="auto">
            <a:xfrm>
              <a:off x="308" y="1185"/>
              <a:ext cx="3186" cy="1306"/>
            </a:xfrm>
            <a:prstGeom prst="rect">
              <a:avLst/>
            </a:prstGeom>
            <a:noFill/>
            <a:ln w="28575">
              <a:solidFill>
                <a:schemeClr val="accent2">
                  <a:lumMod val="60000"/>
                  <a:lumOff val="40000"/>
                </a:schemeClr>
              </a:solidFill>
              <a:miter lim="800000"/>
              <a:headEnd/>
              <a:tailEnd/>
            </a:ln>
          </p:spPr>
        </p:pic>
        <p:sp>
          <p:nvSpPr>
            <p:cNvPr id="29705" name="Line 7"/>
            <p:cNvSpPr>
              <a:spLocks noChangeShapeType="1"/>
            </p:cNvSpPr>
            <p:nvPr/>
          </p:nvSpPr>
          <p:spPr bwMode="auto">
            <a:xfrm flipH="1" flipV="1">
              <a:off x="2710" y="1647"/>
              <a:ext cx="778" cy="1"/>
            </a:xfrm>
            <a:prstGeom prst="line">
              <a:avLst/>
            </a:prstGeom>
            <a:noFill/>
            <a:ln w="12700">
              <a:solidFill>
                <a:schemeClr val="accent2">
                  <a:lumMod val="60000"/>
                  <a:lumOff val="40000"/>
                </a:schemeClr>
              </a:solidFill>
              <a:round/>
              <a:headEnd/>
              <a:tailEnd/>
            </a:ln>
          </p:spPr>
          <p:txBody>
            <a:bodyPr/>
            <a:lstStyle/>
            <a:p>
              <a:pPr>
                <a:defRPr/>
              </a:pPr>
              <a:endParaRPr lang="zh-TW" altLang="en-US"/>
            </a:p>
          </p:txBody>
        </p:sp>
      </p:grpSp>
      <p:sp>
        <p:nvSpPr>
          <p:cNvPr id="25606" name="AutoShape 9"/>
          <p:cNvSpPr>
            <a:spLocks noChangeArrowheads="1"/>
          </p:cNvSpPr>
          <p:nvPr/>
        </p:nvSpPr>
        <p:spPr bwMode="auto">
          <a:xfrm>
            <a:off x="5522913" y="5581650"/>
            <a:ext cx="830262" cy="215900"/>
          </a:xfrm>
          <a:prstGeom prst="notchedRightArrow">
            <a:avLst>
              <a:gd name="adj1" fmla="val 50000"/>
              <a:gd name="adj2" fmla="val 104151"/>
            </a:avLst>
          </a:prstGeom>
          <a:solidFill>
            <a:srgbClr val="FFC000"/>
          </a:solidFill>
          <a:ln w="12700">
            <a:noFill/>
            <a:miter lim="800000"/>
            <a:headEnd/>
            <a:tailEnd/>
          </a:ln>
        </p:spPr>
        <p:txBody>
          <a:bodyPr wrap="none" anchor="ctr"/>
          <a:lstStyle/>
          <a:p>
            <a:endParaRPr lang="zh-TW" altLang="en-US"/>
          </a:p>
        </p:txBody>
      </p:sp>
      <p:sp>
        <p:nvSpPr>
          <p:cNvPr id="25607" name="Rectangle 10"/>
          <p:cNvSpPr>
            <a:spLocks noChangeArrowheads="1"/>
          </p:cNvSpPr>
          <p:nvPr/>
        </p:nvSpPr>
        <p:spPr bwMode="auto">
          <a:xfrm>
            <a:off x="6372200" y="5012233"/>
            <a:ext cx="2565425" cy="1077218"/>
          </a:xfrm>
          <a:prstGeom prst="rect">
            <a:avLst/>
          </a:prstGeom>
          <a:solidFill>
            <a:srgbClr val="FFFF00"/>
          </a:solidFill>
          <a:ln w="12700">
            <a:noFill/>
            <a:miter lim="800000"/>
            <a:headEnd/>
            <a:tailEnd/>
          </a:ln>
        </p:spPr>
        <p:txBody>
          <a:bodyPr wrap="square" anchor="ctr">
            <a:spAutoFit/>
          </a:bodyPr>
          <a:lstStyle/>
          <a:p>
            <a:pPr algn="just"/>
            <a:r>
              <a:rPr lang="en-US" altLang="zh-TW" sz="1600" i="0" u="none" dirty="0">
                <a:solidFill>
                  <a:schemeClr val="tx1"/>
                </a:solidFill>
              </a:rPr>
              <a:t>There is no end carry. Therefore, the answer is Y – X = </a:t>
            </a:r>
            <a:r>
              <a:rPr lang="en-US" altLang="zh-TW" sz="1600" i="0" u="none" dirty="0">
                <a:solidFill>
                  <a:schemeClr val="tx1"/>
                </a:solidFill>
                <a:sym typeface="Symbol" pitchFamily="18" charset="2"/>
              </a:rPr>
              <a:t></a:t>
            </a:r>
            <a:r>
              <a:rPr lang="en-US" altLang="zh-TW" sz="1600" i="0" u="none" dirty="0">
                <a:solidFill>
                  <a:schemeClr val="tx1"/>
                </a:solidFill>
              </a:rPr>
              <a:t> (2's complement of 1101111) = </a:t>
            </a:r>
            <a:r>
              <a:rPr lang="en-US" altLang="zh-TW" sz="1600" i="0" u="none" dirty="0">
                <a:solidFill>
                  <a:schemeClr val="tx1"/>
                </a:solidFill>
                <a:sym typeface="Symbol" pitchFamily="18" charset="2"/>
              </a:rPr>
              <a:t></a:t>
            </a:r>
            <a:r>
              <a:rPr lang="en-US" altLang="zh-TW" sz="1600" i="0" u="none" dirty="0">
                <a:solidFill>
                  <a:schemeClr val="tx1"/>
                </a:solidFill>
              </a:rPr>
              <a:t> 0010001.</a:t>
            </a:r>
            <a:r>
              <a:rPr lang="en-US" altLang="zh-TW" sz="1600" i="0" u="none" dirty="0">
                <a:solidFill>
                  <a:schemeClr val="tx1"/>
                </a:solidFill>
                <a:sym typeface="Symbol" pitchFamily="18" charset="2"/>
              </a:rPr>
              <a:t> </a:t>
            </a:r>
          </a:p>
        </p:txBody>
      </p:sp>
      <p:sp>
        <p:nvSpPr>
          <p:cNvPr id="10" name="Slide Number Placeholder 9"/>
          <p:cNvSpPr>
            <a:spLocks noGrp="1"/>
          </p:cNvSpPr>
          <p:nvPr>
            <p:ph type="sldNum" sz="quarter" idx="12"/>
          </p:nvPr>
        </p:nvSpPr>
        <p:spPr/>
        <p:txBody>
          <a:bodyPr/>
          <a:lstStyle/>
          <a:p>
            <a:pPr>
              <a:defRPr/>
            </a:pPr>
            <a:fld id="{C59B1905-D088-4D62-B2CA-6692254A56A0}" type="slidenum">
              <a:rPr lang="ar-SA" smtClean="0"/>
              <a:pPr>
                <a:defRPr/>
              </a:pPr>
              <a:t>31</a:t>
            </a:fld>
            <a:endParaRPr lang="en-GB" dirty="0"/>
          </a:p>
        </p:txBody>
      </p:sp>
    </p:spTree>
    <p:extLst>
      <p:ext uri="{BB962C8B-B14F-4D97-AF65-F5344CB8AC3E}">
        <p14:creationId xmlns:p14="http://schemas.microsoft.com/office/powerpoint/2010/main" val="1359994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763713" y="5084763"/>
            <a:ext cx="5759450" cy="579437"/>
          </a:xfrm>
        </p:spPr>
        <p:txBody>
          <a:bodyPr/>
          <a:lstStyle/>
          <a:p>
            <a:pPr algn="ctr" eaLnBrk="1" hangingPunct="1"/>
            <a:r>
              <a:rPr lang="en-US" sz="2400" b="1" dirty="0">
                <a:solidFill>
                  <a:srgbClr val="FF0000"/>
                </a:solidFill>
                <a:latin typeface="Arial Unicode MS" pitchFamily="34" charset="-128"/>
                <a:cs typeface="Times New Roman" pitchFamily="18" charset="0"/>
              </a:rPr>
              <a:t>Dr. Taoufik Salem </a:t>
            </a:r>
            <a:r>
              <a:rPr lang="en-US" sz="2400" b="1" dirty="0" err="1">
                <a:solidFill>
                  <a:srgbClr val="FF0000"/>
                </a:solidFill>
                <a:latin typeface="Arial Unicode MS" pitchFamily="34" charset="-128"/>
                <a:cs typeface="Times New Roman" pitchFamily="18" charset="0"/>
              </a:rPr>
              <a:t>Saidani</a:t>
            </a:r>
            <a:br>
              <a:rPr lang="en-US" sz="2400" b="1" dirty="0">
                <a:cs typeface="Times New Roman" pitchFamily="18" charset="0"/>
              </a:rPr>
            </a:br>
            <a:br>
              <a:rPr lang="en-US" sz="1800" b="1" dirty="0">
                <a:cs typeface="Times New Roman" pitchFamily="18" charset="0"/>
              </a:rPr>
            </a:br>
            <a:endParaRPr lang="en-US" sz="1800" b="1" dirty="0">
              <a:cs typeface="Times New Roman" pitchFamily="18" charset="0"/>
            </a:endParaRPr>
          </a:p>
        </p:txBody>
      </p:sp>
      <p:sp>
        <p:nvSpPr>
          <p:cNvPr id="12291" name="Text Box 6"/>
          <p:cNvSpPr txBox="1">
            <a:spLocks noChangeArrowheads="1"/>
          </p:cNvSpPr>
          <p:nvPr/>
        </p:nvSpPr>
        <p:spPr bwMode="auto">
          <a:xfrm>
            <a:off x="1366838" y="1628800"/>
            <a:ext cx="6553200" cy="2893100"/>
          </a:xfrm>
          <a:prstGeom prst="rect">
            <a:avLst/>
          </a:prstGeom>
          <a:noFill/>
          <a:ln w="9525">
            <a:noFill/>
            <a:miter lim="800000"/>
            <a:headEnd/>
            <a:tailEnd/>
          </a:ln>
        </p:spPr>
        <p:txBody>
          <a:bodyPr>
            <a:spAutoFit/>
          </a:bodyPr>
          <a:lstStyle/>
          <a:p>
            <a:pPr algn="ctr" rtl="0">
              <a:spcBef>
                <a:spcPct val="50000"/>
              </a:spcBef>
            </a:pPr>
            <a:r>
              <a:rPr lang="en-US" sz="2800" b="1" dirty="0">
                <a:solidFill>
                  <a:srgbClr val="0070C0"/>
                </a:solidFill>
              </a:rPr>
              <a:t>CPCS214_CPIT210_CPIS210: Computer Architecture</a:t>
            </a:r>
          </a:p>
          <a:p>
            <a:pPr algn="ctr" rtl="0">
              <a:spcBef>
                <a:spcPct val="50000"/>
              </a:spcBef>
            </a:pPr>
            <a:endParaRPr lang="ar-SA" sz="2800" dirty="0">
              <a:solidFill>
                <a:srgbClr val="0070C0"/>
              </a:solidFill>
            </a:endParaRPr>
          </a:p>
          <a:p>
            <a:pPr algn="ctr" rtl="0">
              <a:spcBef>
                <a:spcPct val="50000"/>
              </a:spcBef>
            </a:pPr>
            <a:r>
              <a:rPr lang="en-US" sz="2800" b="1" dirty="0">
                <a:solidFill>
                  <a:srgbClr val="0070C0"/>
                </a:solidFill>
              </a:rPr>
              <a:t>Lecture# 1 </a:t>
            </a:r>
          </a:p>
          <a:p>
            <a:pPr algn="ctr" rtl="0">
              <a:spcBef>
                <a:spcPct val="50000"/>
              </a:spcBef>
            </a:pPr>
            <a:r>
              <a:rPr lang="en-US" sz="2800" b="1" dirty="0">
                <a:solidFill>
                  <a:srgbClr val="0070C0"/>
                </a:solidFill>
              </a:rPr>
              <a:t>Signed Binary Numbers</a:t>
            </a:r>
          </a:p>
        </p:txBody>
      </p:sp>
      <p:pic>
        <p:nvPicPr>
          <p:cNvPr id="5" name="Picture 1">
            <a:extLst>
              <a:ext uri="{FF2B5EF4-FFF2-40B4-BE49-F238E27FC236}">
                <a16:creationId xmlns:a16="http://schemas.microsoft.com/office/drawing/2014/main" id="{437DA8E0-FF6F-482F-A3D6-398800430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90" y="-40919"/>
            <a:ext cx="8964488" cy="1114286"/>
          </a:xfrm>
          <a:prstGeom prst="rect">
            <a:avLst/>
          </a:prstGeom>
        </p:spPr>
      </p:pic>
    </p:spTree>
    <p:extLst>
      <p:ext uri="{BB962C8B-B14F-4D97-AF65-F5344CB8AC3E}">
        <p14:creationId xmlns:p14="http://schemas.microsoft.com/office/powerpoint/2010/main" val="2390008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a:xfrm>
            <a:off x="1475656" y="548680"/>
            <a:ext cx="6624736" cy="594320"/>
          </a:xfrm>
        </p:spPr>
        <p:txBody>
          <a:bodyPr/>
          <a:lstStyle/>
          <a:p>
            <a:pPr algn="ctr" eaLnBrk="1" hangingPunct="1"/>
            <a:r>
              <a:rPr lang="en-US" altLang="zh-TW" b="1" dirty="0">
                <a:solidFill>
                  <a:srgbClr val="0070C0"/>
                </a:solidFill>
              </a:rPr>
              <a:t>Signed Binary Numbers</a:t>
            </a:r>
            <a:endParaRPr lang="zh-TW" altLang="en-US" sz="2000" b="1" dirty="0">
              <a:solidFill>
                <a:srgbClr val="0070C0"/>
              </a:solidFill>
            </a:endParaRPr>
          </a:p>
        </p:txBody>
      </p:sp>
      <p:sp>
        <p:nvSpPr>
          <p:cNvPr id="27651" name="內容版面配置區 2"/>
          <p:cNvSpPr>
            <a:spLocks noGrp="1"/>
          </p:cNvSpPr>
          <p:nvPr>
            <p:ph idx="1"/>
          </p:nvPr>
        </p:nvSpPr>
        <p:spPr>
          <a:xfrm>
            <a:off x="457200" y="1219200"/>
            <a:ext cx="8363272" cy="4937760"/>
          </a:xfrm>
        </p:spPr>
        <p:txBody>
          <a:bodyPr/>
          <a:lstStyle/>
          <a:p>
            <a:pPr marL="263525" indent="-263525" algn="just" eaLnBrk="1" hangingPunct="1"/>
            <a:r>
              <a:rPr lang="en-US" altLang="zh-TW" dirty="0">
                <a:solidFill>
                  <a:srgbClr val="0070C0"/>
                </a:solidFill>
                <a:latin typeface="Times New Roman" pitchFamily="18" charset="0"/>
                <a:cs typeface="Times New Roman" pitchFamily="18" charset="0"/>
              </a:rPr>
              <a:t>To represent negative integers, we need a notation for negative values (bit placed in the leftmost position).</a:t>
            </a:r>
          </a:p>
          <a:p>
            <a:pPr marL="263525" indent="-263525" algn="just" eaLnBrk="1" hangingPunct="1"/>
            <a:endParaRPr lang="en-US" altLang="zh-TW" dirty="0">
              <a:solidFill>
                <a:srgbClr val="0070C0"/>
              </a:solidFill>
              <a:latin typeface="Times New Roman" pitchFamily="18" charset="0"/>
              <a:cs typeface="Times New Roman" pitchFamily="18" charset="0"/>
            </a:endParaRPr>
          </a:p>
          <a:p>
            <a:pPr marL="263525" indent="-263525" algn="just" eaLnBrk="1" hangingPunct="1"/>
            <a:r>
              <a:rPr lang="en-US" altLang="zh-TW" dirty="0">
                <a:solidFill>
                  <a:srgbClr val="0070C0"/>
                </a:solidFill>
                <a:latin typeface="Times New Roman" pitchFamily="18" charset="0"/>
                <a:cs typeface="Times New Roman" pitchFamily="18" charset="0"/>
              </a:rPr>
              <a:t>The convention is to make the sign bit 0 for positive value and 1 for negative value.</a:t>
            </a:r>
          </a:p>
          <a:p>
            <a:pPr marL="263525" indent="-263525" algn="just" eaLnBrk="1" hangingPunct="1"/>
            <a:endParaRPr lang="en-US" altLang="zh-TW" dirty="0">
              <a:solidFill>
                <a:srgbClr val="0070C0"/>
              </a:solidFill>
              <a:latin typeface="Times New Roman" pitchFamily="18" charset="0"/>
              <a:cs typeface="Times New Roman" pitchFamily="18" charset="0"/>
            </a:endParaRPr>
          </a:p>
          <a:p>
            <a:pPr marL="263525" indent="-263525" algn="just" eaLnBrk="1" hangingPunct="1"/>
            <a:r>
              <a:rPr lang="en-US" altLang="zh-TW" dirty="0">
                <a:solidFill>
                  <a:srgbClr val="0070C0"/>
                </a:solidFill>
                <a:latin typeface="Times New Roman" pitchFamily="18" charset="0"/>
                <a:cs typeface="Times New Roman" pitchFamily="18" charset="0"/>
              </a:rPr>
              <a:t>Example:</a:t>
            </a:r>
          </a:p>
          <a:p>
            <a:pPr marL="263525" indent="-263525" algn="just" eaLnBrk="1" hangingPunct="1"/>
            <a:endParaRPr lang="en-US" altLang="zh-TW" sz="2000" dirty="0">
              <a:solidFill>
                <a:srgbClr val="0070C0"/>
              </a:solidFill>
              <a:latin typeface="Times New Roman" pitchFamily="18" charset="0"/>
              <a:cs typeface="Times New Roman" pitchFamily="18" charset="0"/>
              <a:sym typeface="Symbol" pitchFamily="18" charset="2"/>
            </a:endParaRPr>
          </a:p>
          <a:p>
            <a:pPr marL="263525" indent="-263525" algn="just" eaLnBrk="1" hangingPunct="1"/>
            <a:endParaRPr lang="en-US" altLang="zh-TW" sz="2000" dirty="0">
              <a:solidFill>
                <a:srgbClr val="0070C0"/>
              </a:solidFill>
              <a:latin typeface="Times New Roman" pitchFamily="18" charset="0"/>
              <a:cs typeface="Times New Roman" pitchFamily="18" charset="0"/>
              <a:sym typeface="Symbol" pitchFamily="18" charset="2"/>
            </a:endParaRPr>
          </a:p>
          <a:p>
            <a:pPr marL="263525" indent="-263525" algn="just" eaLnBrk="1" hangingPunct="1"/>
            <a:endParaRPr lang="en-US" altLang="zh-TW" sz="2000" dirty="0">
              <a:solidFill>
                <a:srgbClr val="0070C0"/>
              </a:solidFill>
              <a:latin typeface="Times New Roman" pitchFamily="18" charset="0"/>
              <a:cs typeface="Times New Roman" pitchFamily="18" charset="0"/>
              <a:sym typeface="Symbol" pitchFamily="18" charset="2"/>
            </a:endParaRPr>
          </a:p>
          <a:p>
            <a:pPr marL="263525" indent="-263525" algn="just" eaLnBrk="1" hangingPunct="1"/>
            <a:endParaRPr lang="en-US" altLang="zh-TW" sz="2000" dirty="0">
              <a:solidFill>
                <a:srgbClr val="0070C0"/>
              </a:solidFill>
              <a:latin typeface="Times New Roman" pitchFamily="18" charset="0"/>
              <a:cs typeface="Times New Roman" pitchFamily="18" charset="0"/>
              <a:sym typeface="Symbol" pitchFamily="18" charset="2"/>
            </a:endParaRPr>
          </a:p>
          <a:p>
            <a:pPr marL="263525" indent="-263525" algn="just" eaLnBrk="1" hangingPunct="1">
              <a:buNone/>
            </a:pPr>
            <a:endParaRPr lang="en-US" altLang="zh-TW" sz="1400" dirty="0">
              <a:solidFill>
                <a:srgbClr val="0070C0"/>
              </a:solidFill>
              <a:latin typeface="Times New Roman" pitchFamily="18" charset="0"/>
              <a:cs typeface="Times New Roman" pitchFamily="18" charset="0"/>
              <a:sym typeface="Symbol" pitchFamily="18" charset="2"/>
            </a:endParaRPr>
          </a:p>
        </p:txBody>
      </p:sp>
      <p:pic>
        <p:nvPicPr>
          <p:cNvPr id="31748" name="Picture 5"/>
          <p:cNvPicPr>
            <a:picLocks noChangeAspect="1" noChangeArrowheads="1"/>
          </p:cNvPicPr>
          <p:nvPr/>
        </p:nvPicPr>
        <p:blipFill>
          <a:blip r:embed="rId2" cstate="print">
            <a:lum bright="-6000" contrast="18000"/>
          </a:blip>
          <a:srcRect/>
          <a:stretch>
            <a:fillRect/>
          </a:stretch>
        </p:blipFill>
        <p:spPr bwMode="auto">
          <a:xfrm>
            <a:off x="899592" y="4437112"/>
            <a:ext cx="7162329" cy="1512168"/>
          </a:xfrm>
          <a:prstGeom prst="rect">
            <a:avLst/>
          </a:prstGeom>
          <a:noFill/>
          <a:ln w="28575">
            <a:solidFill>
              <a:schemeClr val="accent2">
                <a:lumMod val="60000"/>
                <a:lumOff val="40000"/>
              </a:schemeClr>
            </a:solidFill>
            <a:miter lim="800000"/>
            <a:headEnd/>
            <a:tailEnd/>
          </a:ln>
        </p:spPr>
      </p:pic>
      <p:sp>
        <p:nvSpPr>
          <p:cNvPr id="5" name="Slide Number Placeholder 4"/>
          <p:cNvSpPr>
            <a:spLocks noGrp="1"/>
          </p:cNvSpPr>
          <p:nvPr>
            <p:ph type="sldNum" sz="quarter" idx="12"/>
          </p:nvPr>
        </p:nvSpPr>
        <p:spPr/>
        <p:txBody>
          <a:bodyPr/>
          <a:lstStyle/>
          <a:p>
            <a:pPr>
              <a:defRPr/>
            </a:pPr>
            <a:fld id="{C59B1905-D088-4D62-B2CA-6692254A56A0}" type="slidenum">
              <a:rPr lang="ar-SA" smtClean="0"/>
              <a:pPr>
                <a:defRPr/>
              </a:pPr>
              <a:t>33</a:t>
            </a:fld>
            <a:endParaRPr lang="en-GB" dirty="0"/>
          </a:p>
        </p:txBody>
      </p:sp>
    </p:spTree>
    <p:extLst>
      <p:ext uri="{BB962C8B-B14F-4D97-AF65-F5344CB8AC3E}">
        <p14:creationId xmlns:p14="http://schemas.microsoft.com/office/powerpoint/2010/main" val="2891111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2051720" y="404664"/>
            <a:ext cx="5626968" cy="666328"/>
          </a:xfrm>
        </p:spPr>
        <p:txBody>
          <a:bodyPr/>
          <a:lstStyle/>
          <a:p>
            <a:pPr algn="ctr" eaLnBrk="1" hangingPunct="1"/>
            <a:r>
              <a:rPr lang="en-US" altLang="zh-TW" b="1" dirty="0">
                <a:solidFill>
                  <a:srgbClr val="0070C0"/>
                </a:solidFill>
              </a:rPr>
              <a:t>Signed Binary Numbers</a:t>
            </a:r>
            <a:endParaRPr lang="zh-TW" altLang="en-US" sz="2000" b="1" dirty="0">
              <a:solidFill>
                <a:srgbClr val="0070C0"/>
              </a:solidFill>
            </a:endParaRPr>
          </a:p>
        </p:txBody>
      </p:sp>
      <p:pic>
        <p:nvPicPr>
          <p:cNvPr id="28675" name="Picture 3"/>
          <p:cNvPicPr>
            <a:picLocks noChangeAspect="1" noChangeArrowheads="1"/>
          </p:cNvPicPr>
          <p:nvPr/>
        </p:nvPicPr>
        <p:blipFill>
          <a:blip r:embed="rId2" cstate="print">
            <a:lum bright="-6000" contrast="18000"/>
          </a:blip>
          <a:srcRect t="4307"/>
          <a:stretch>
            <a:fillRect/>
          </a:stretch>
        </p:blipFill>
        <p:spPr bwMode="auto">
          <a:xfrm>
            <a:off x="2915816" y="1412776"/>
            <a:ext cx="5976664" cy="4800204"/>
          </a:xfrm>
          <a:prstGeom prst="rect">
            <a:avLst/>
          </a:prstGeom>
          <a:noFill/>
          <a:ln w="12700">
            <a:noFill/>
            <a:miter lim="800000"/>
            <a:headEnd/>
            <a:tailEnd/>
          </a:ln>
        </p:spPr>
      </p:pic>
      <p:sp>
        <p:nvSpPr>
          <p:cNvPr id="4" name="Slide Number Placeholder 3"/>
          <p:cNvSpPr>
            <a:spLocks noGrp="1"/>
          </p:cNvSpPr>
          <p:nvPr>
            <p:ph type="sldNum" sz="quarter" idx="12"/>
          </p:nvPr>
        </p:nvSpPr>
        <p:spPr/>
        <p:txBody>
          <a:bodyPr/>
          <a:lstStyle/>
          <a:p>
            <a:pPr>
              <a:defRPr/>
            </a:pPr>
            <a:fld id="{C59B1905-D088-4D62-B2CA-6692254A56A0}" type="slidenum">
              <a:rPr lang="ar-SA" smtClean="0"/>
              <a:pPr>
                <a:defRPr/>
              </a:pPr>
              <a:t>34</a:t>
            </a:fld>
            <a:endParaRPr lang="en-GB" dirty="0"/>
          </a:p>
        </p:txBody>
      </p:sp>
      <p:sp>
        <p:nvSpPr>
          <p:cNvPr id="5" name="TextBox 4"/>
          <p:cNvSpPr txBox="1"/>
          <p:nvPr/>
        </p:nvSpPr>
        <p:spPr>
          <a:xfrm>
            <a:off x="179512" y="2996952"/>
            <a:ext cx="2880320" cy="1569660"/>
          </a:xfrm>
          <a:prstGeom prst="rect">
            <a:avLst/>
          </a:prstGeom>
          <a:noFill/>
        </p:spPr>
        <p:txBody>
          <a:bodyPr wrap="square" rtlCol="0">
            <a:spAutoFit/>
          </a:bodyPr>
          <a:lstStyle/>
          <a:p>
            <a:pPr algn="just" rtl="0"/>
            <a:r>
              <a:rPr lang="en-US" sz="2400" dirty="0"/>
              <a:t>Range for signed </a:t>
            </a:r>
          </a:p>
          <a:p>
            <a:pPr algn="just" rtl="0"/>
            <a:r>
              <a:rPr lang="en-US" sz="2400" dirty="0"/>
              <a:t>n-bit numbers:</a:t>
            </a:r>
          </a:p>
          <a:p>
            <a:pPr algn="just" rtl="0"/>
            <a:endParaRPr lang="en-US" sz="2400" dirty="0"/>
          </a:p>
          <a:p>
            <a:pPr algn="just" rtl="0"/>
            <a:r>
              <a:rPr lang="en-US" sz="2400" dirty="0"/>
              <a:t>- 2</a:t>
            </a:r>
            <a:r>
              <a:rPr lang="en-US" sz="2400" baseline="30000" dirty="0"/>
              <a:t>(n-1)</a:t>
            </a:r>
            <a:r>
              <a:rPr lang="en-US" sz="2400" dirty="0"/>
              <a:t>  </a:t>
            </a:r>
            <a:r>
              <a:rPr lang="en-US" sz="2400" dirty="0">
                <a:sym typeface="Wingdings" pitchFamily="2" charset="2"/>
              </a:rPr>
              <a:t>  + 2 </a:t>
            </a:r>
            <a:r>
              <a:rPr lang="en-US" sz="2400" baseline="30000" dirty="0">
                <a:sym typeface="Wingdings" pitchFamily="2" charset="2"/>
              </a:rPr>
              <a:t>(n-1) </a:t>
            </a:r>
            <a:r>
              <a:rPr lang="en-US" sz="2400" dirty="0">
                <a:sym typeface="Wingdings" pitchFamily="2" charset="2"/>
              </a:rPr>
              <a:t>-1</a:t>
            </a:r>
            <a:endParaRPr lang="en-US" sz="2400" dirty="0"/>
          </a:p>
        </p:txBody>
      </p:sp>
    </p:spTree>
    <p:extLst>
      <p:ext uri="{BB962C8B-B14F-4D97-AF65-F5344CB8AC3E}">
        <p14:creationId xmlns:p14="http://schemas.microsoft.com/office/powerpoint/2010/main" val="1960587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a:xfrm>
            <a:off x="1979712" y="332656"/>
            <a:ext cx="5266928" cy="738336"/>
          </a:xfrm>
        </p:spPr>
        <p:txBody>
          <a:bodyPr/>
          <a:lstStyle/>
          <a:p>
            <a:pPr eaLnBrk="1" hangingPunct="1"/>
            <a:r>
              <a:rPr lang="en-US" altLang="zh-TW" b="1" dirty="0">
                <a:solidFill>
                  <a:srgbClr val="0070C0"/>
                </a:solidFill>
              </a:rPr>
              <a:t>Signed Binary Numbers</a:t>
            </a:r>
            <a:endParaRPr lang="zh-TW" altLang="en-US" sz="2000" b="1" dirty="0">
              <a:solidFill>
                <a:srgbClr val="0070C0"/>
              </a:solidFill>
            </a:endParaRPr>
          </a:p>
        </p:txBody>
      </p:sp>
      <p:sp>
        <p:nvSpPr>
          <p:cNvPr id="29699" name="內容版面配置區 2"/>
          <p:cNvSpPr>
            <a:spLocks noGrp="1"/>
          </p:cNvSpPr>
          <p:nvPr>
            <p:ph idx="1"/>
          </p:nvPr>
        </p:nvSpPr>
        <p:spPr>
          <a:xfrm>
            <a:off x="467544" y="1124744"/>
            <a:ext cx="8435280" cy="4937760"/>
          </a:xfrm>
        </p:spPr>
        <p:txBody>
          <a:bodyPr/>
          <a:lstStyle/>
          <a:p>
            <a:pPr algn="just" eaLnBrk="1" hangingPunct="1"/>
            <a:r>
              <a:rPr lang="en-US" altLang="zh-TW" sz="2400" dirty="0">
                <a:solidFill>
                  <a:srgbClr val="0070C0"/>
                </a:solidFill>
              </a:rPr>
              <a:t>Arithmetic addition (using 2’s complement)</a:t>
            </a:r>
          </a:p>
          <a:p>
            <a:pPr algn="just" eaLnBrk="1" hangingPunct="1"/>
            <a:r>
              <a:rPr lang="en-US" altLang="zh-TW" sz="2400" dirty="0">
                <a:solidFill>
                  <a:srgbClr val="0070C0"/>
                </a:solidFill>
              </a:rPr>
              <a:t>Example:   n=8 bit code including sign bit  (Range -128  </a:t>
            </a:r>
            <a:r>
              <a:rPr lang="en-US" altLang="zh-TW" sz="2400" dirty="0">
                <a:solidFill>
                  <a:srgbClr val="0070C0"/>
                </a:solidFill>
                <a:sym typeface="Wingdings" pitchFamily="2" charset="2"/>
              </a:rPr>
              <a:t> +127)</a:t>
            </a:r>
            <a:endParaRPr lang="en-US" altLang="zh-TW" sz="2400" dirty="0">
              <a:solidFill>
                <a:srgbClr val="0070C0"/>
              </a:solidFill>
            </a:endParaRPr>
          </a:p>
          <a:p>
            <a:pPr lvl="1" algn="just" eaLnBrk="1" hangingPunct="1"/>
            <a:endParaRPr lang="en-US" altLang="zh-TW" sz="2400" dirty="0">
              <a:solidFill>
                <a:srgbClr val="0070C0"/>
              </a:solidFill>
            </a:endParaRPr>
          </a:p>
          <a:p>
            <a:pPr lvl="1" algn="just" eaLnBrk="1" hangingPunct="1"/>
            <a:endParaRPr lang="en-US" altLang="zh-TW" sz="2400" dirty="0">
              <a:solidFill>
                <a:srgbClr val="0070C0"/>
              </a:solidFill>
            </a:endParaRPr>
          </a:p>
          <a:p>
            <a:pPr algn="just" eaLnBrk="1" hangingPunct="1"/>
            <a:endParaRPr lang="zh-TW" altLang="en-US" sz="2400" dirty="0">
              <a:solidFill>
                <a:srgbClr val="0070C0"/>
              </a:solidFill>
            </a:endParaRPr>
          </a:p>
        </p:txBody>
      </p:sp>
      <p:pic>
        <p:nvPicPr>
          <p:cNvPr id="33796" name="Picture 7"/>
          <p:cNvPicPr>
            <a:picLocks noChangeAspect="1" noChangeArrowheads="1"/>
          </p:cNvPicPr>
          <p:nvPr/>
        </p:nvPicPr>
        <p:blipFill>
          <a:blip r:embed="rId2" cstate="print">
            <a:lum bright="-12000" contrast="24000"/>
          </a:blip>
          <a:srcRect/>
          <a:stretch>
            <a:fillRect/>
          </a:stretch>
        </p:blipFill>
        <p:spPr bwMode="auto">
          <a:xfrm>
            <a:off x="827583" y="2348880"/>
            <a:ext cx="7743991" cy="3847544"/>
          </a:xfrm>
          <a:prstGeom prst="rect">
            <a:avLst/>
          </a:prstGeom>
          <a:noFill/>
          <a:ln w="28575">
            <a:solidFill>
              <a:schemeClr val="accent2">
                <a:lumMod val="60000"/>
                <a:lumOff val="40000"/>
              </a:schemeClr>
            </a:solidFill>
            <a:miter lim="800000"/>
            <a:headEnd/>
            <a:tailEnd/>
          </a:ln>
        </p:spPr>
      </p:pic>
      <p:sp>
        <p:nvSpPr>
          <p:cNvPr id="5" name="Slide Number Placeholder 4"/>
          <p:cNvSpPr>
            <a:spLocks noGrp="1"/>
          </p:cNvSpPr>
          <p:nvPr>
            <p:ph type="sldNum" sz="quarter" idx="12"/>
          </p:nvPr>
        </p:nvSpPr>
        <p:spPr/>
        <p:txBody>
          <a:bodyPr/>
          <a:lstStyle/>
          <a:p>
            <a:pPr>
              <a:defRPr/>
            </a:pPr>
            <a:fld id="{C59B1905-D088-4D62-B2CA-6692254A56A0}" type="slidenum">
              <a:rPr lang="ar-SA" smtClean="0"/>
              <a:pPr>
                <a:defRPr/>
              </a:pPr>
              <a:t>35</a:t>
            </a:fld>
            <a:endParaRPr lang="en-GB" dirty="0"/>
          </a:p>
        </p:txBody>
      </p:sp>
    </p:spTree>
    <p:extLst>
      <p:ext uri="{BB962C8B-B14F-4D97-AF65-F5344CB8AC3E}">
        <p14:creationId xmlns:p14="http://schemas.microsoft.com/office/powerpoint/2010/main" val="3927021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a:xfrm>
            <a:off x="1979712" y="332656"/>
            <a:ext cx="5266928" cy="738336"/>
          </a:xfrm>
        </p:spPr>
        <p:txBody>
          <a:bodyPr/>
          <a:lstStyle/>
          <a:p>
            <a:pPr eaLnBrk="1" hangingPunct="1"/>
            <a:r>
              <a:rPr lang="en-US" altLang="zh-TW" b="1" dirty="0">
                <a:solidFill>
                  <a:srgbClr val="0070C0"/>
                </a:solidFill>
              </a:rPr>
              <a:t>Signed Binary Numbers</a:t>
            </a:r>
            <a:endParaRPr lang="zh-TW" altLang="en-US" sz="2000" b="1" dirty="0">
              <a:solidFill>
                <a:srgbClr val="0070C0"/>
              </a:solidFill>
            </a:endParaRPr>
          </a:p>
        </p:txBody>
      </p:sp>
      <p:sp>
        <p:nvSpPr>
          <p:cNvPr id="5" name="Slide Number Placeholder 4"/>
          <p:cNvSpPr>
            <a:spLocks noGrp="1"/>
          </p:cNvSpPr>
          <p:nvPr>
            <p:ph type="sldNum" sz="quarter" idx="12"/>
          </p:nvPr>
        </p:nvSpPr>
        <p:spPr/>
        <p:txBody>
          <a:bodyPr/>
          <a:lstStyle/>
          <a:p>
            <a:pPr>
              <a:defRPr/>
            </a:pPr>
            <a:fld id="{C59B1905-D088-4D62-B2CA-6692254A56A0}" type="slidenum">
              <a:rPr lang="ar-SA" smtClean="0"/>
              <a:pPr>
                <a:defRPr/>
              </a:pPr>
              <a:t>36</a:t>
            </a:fld>
            <a:endParaRPr lang="en-GB" dirty="0"/>
          </a:p>
        </p:txBody>
      </p:sp>
      <p:sp>
        <p:nvSpPr>
          <p:cNvPr id="7" name="Rectangle 6"/>
          <p:cNvSpPr/>
          <p:nvPr/>
        </p:nvSpPr>
        <p:spPr>
          <a:xfrm>
            <a:off x="683568" y="1268760"/>
            <a:ext cx="7848872" cy="1815882"/>
          </a:xfrm>
          <a:prstGeom prst="rect">
            <a:avLst/>
          </a:prstGeom>
        </p:spPr>
        <p:txBody>
          <a:bodyPr wrap="square">
            <a:spAutoFit/>
          </a:bodyPr>
          <a:lstStyle/>
          <a:p>
            <a:pPr algn="just" rtl="0"/>
            <a:r>
              <a:rPr lang="en-US" sz="2800" dirty="0">
                <a:solidFill>
                  <a:srgbClr val="0070C0"/>
                </a:solidFill>
                <a:latin typeface="Times New Roman" pitchFamily="18" charset="0"/>
                <a:cs typeface="Times New Roman" pitchFamily="18" charset="0"/>
              </a:rPr>
              <a:t>An overflow condition can be detected by observing the carry into the sign bit position and  the carry out of the sign bit position. If these two bits are not equal an </a:t>
            </a:r>
            <a:r>
              <a:rPr lang="en-US" sz="2800" b="1" dirty="0">
                <a:solidFill>
                  <a:srgbClr val="FF00FF"/>
                </a:solidFill>
                <a:latin typeface="Times New Roman" pitchFamily="18" charset="0"/>
                <a:cs typeface="Times New Roman" pitchFamily="18" charset="0"/>
              </a:rPr>
              <a:t>overflow</a:t>
            </a:r>
            <a:r>
              <a:rPr lang="en-US" sz="2800" dirty="0">
                <a:solidFill>
                  <a:srgbClr val="0070C0"/>
                </a:solidFill>
                <a:latin typeface="Times New Roman" pitchFamily="18" charset="0"/>
                <a:cs typeface="Times New Roman" pitchFamily="18" charset="0"/>
              </a:rPr>
              <a:t> or </a:t>
            </a:r>
            <a:r>
              <a:rPr lang="en-US" sz="2800" b="1" dirty="0">
                <a:solidFill>
                  <a:srgbClr val="FF00FF"/>
                </a:solidFill>
                <a:latin typeface="Times New Roman" pitchFamily="18" charset="0"/>
                <a:cs typeface="Times New Roman" pitchFamily="18" charset="0"/>
              </a:rPr>
              <a:t>underflow</a:t>
            </a:r>
            <a:r>
              <a:rPr lang="en-US" sz="2800" dirty="0">
                <a:solidFill>
                  <a:srgbClr val="0070C0"/>
                </a:solidFill>
                <a:latin typeface="Times New Roman" pitchFamily="18" charset="0"/>
                <a:cs typeface="Times New Roman" pitchFamily="18" charset="0"/>
              </a:rPr>
              <a:t> is occurred.</a:t>
            </a:r>
            <a:endParaRPr lang="ar-SA" sz="2800" dirty="0">
              <a:solidFill>
                <a:srgbClr val="0070C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lum bright="-20000"/>
          </a:blip>
          <a:srcRect/>
          <a:stretch>
            <a:fillRect/>
          </a:stretch>
        </p:blipFill>
        <p:spPr bwMode="auto">
          <a:xfrm>
            <a:off x="971600" y="3356992"/>
            <a:ext cx="7237727" cy="2520280"/>
          </a:xfrm>
          <a:prstGeom prst="rect">
            <a:avLst/>
          </a:prstGeom>
          <a:noFill/>
          <a:ln w="9525">
            <a:noFill/>
            <a:miter lim="800000"/>
            <a:headEnd/>
            <a:tailEnd/>
          </a:ln>
        </p:spPr>
      </p:pic>
    </p:spTree>
    <p:extLst>
      <p:ext uri="{BB962C8B-B14F-4D97-AF65-F5344CB8AC3E}">
        <p14:creationId xmlns:p14="http://schemas.microsoft.com/office/powerpoint/2010/main" val="331867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a:xfrm>
            <a:off x="1979712" y="332656"/>
            <a:ext cx="5266928" cy="738336"/>
          </a:xfrm>
        </p:spPr>
        <p:txBody>
          <a:bodyPr/>
          <a:lstStyle/>
          <a:p>
            <a:pPr eaLnBrk="1" hangingPunct="1"/>
            <a:r>
              <a:rPr lang="en-US" altLang="zh-TW" b="1" dirty="0">
                <a:solidFill>
                  <a:srgbClr val="0070C0"/>
                </a:solidFill>
              </a:rPr>
              <a:t>Signed Binary Numbers</a:t>
            </a:r>
            <a:endParaRPr lang="zh-TW" altLang="en-US" sz="2000" b="1" dirty="0">
              <a:solidFill>
                <a:srgbClr val="0070C0"/>
              </a:solidFill>
            </a:endParaRPr>
          </a:p>
        </p:txBody>
      </p:sp>
      <p:sp>
        <p:nvSpPr>
          <p:cNvPr id="5" name="Slide Number Placeholder 4"/>
          <p:cNvSpPr>
            <a:spLocks noGrp="1"/>
          </p:cNvSpPr>
          <p:nvPr>
            <p:ph type="sldNum" sz="quarter" idx="12"/>
          </p:nvPr>
        </p:nvSpPr>
        <p:spPr/>
        <p:txBody>
          <a:bodyPr/>
          <a:lstStyle/>
          <a:p>
            <a:pPr>
              <a:defRPr/>
            </a:pPr>
            <a:fld id="{C59B1905-D088-4D62-B2CA-6692254A56A0}" type="slidenum">
              <a:rPr lang="ar-SA" smtClean="0"/>
              <a:pPr>
                <a:defRPr/>
              </a:pPr>
              <a:t>37</a:t>
            </a:fld>
            <a:endParaRPr lang="en-GB" dirty="0"/>
          </a:p>
        </p:txBody>
      </p:sp>
      <p:graphicFrame>
        <p:nvGraphicFramePr>
          <p:cNvPr id="8" name="Table 7"/>
          <p:cNvGraphicFramePr>
            <a:graphicFrameLocks noGrp="1"/>
          </p:cNvGraphicFramePr>
          <p:nvPr/>
        </p:nvGraphicFramePr>
        <p:xfrm>
          <a:off x="1619672" y="2132856"/>
          <a:ext cx="6504384" cy="2899352"/>
        </p:xfrm>
        <a:graphic>
          <a:graphicData uri="http://schemas.openxmlformats.org/drawingml/2006/table">
            <a:tbl>
              <a:tblPr rtl="1" firstRow="1" bandRow="1">
                <a:tableStyleId>{5C22544A-7EE6-4342-B048-85BDC9FD1C3A}</a:tableStyleId>
              </a:tblPr>
              <a:tblGrid>
                <a:gridCol w="2168128">
                  <a:extLst>
                    <a:ext uri="{9D8B030D-6E8A-4147-A177-3AD203B41FA5}">
                      <a16:colId xmlns:a16="http://schemas.microsoft.com/office/drawing/2014/main" val="20000"/>
                    </a:ext>
                  </a:extLst>
                </a:gridCol>
                <a:gridCol w="2168128">
                  <a:extLst>
                    <a:ext uri="{9D8B030D-6E8A-4147-A177-3AD203B41FA5}">
                      <a16:colId xmlns:a16="http://schemas.microsoft.com/office/drawing/2014/main" val="20001"/>
                    </a:ext>
                  </a:extLst>
                </a:gridCol>
                <a:gridCol w="2168128">
                  <a:extLst>
                    <a:ext uri="{9D8B030D-6E8A-4147-A177-3AD203B41FA5}">
                      <a16:colId xmlns:a16="http://schemas.microsoft.com/office/drawing/2014/main" val="20002"/>
                    </a:ext>
                  </a:extLst>
                </a:gridCol>
              </a:tblGrid>
              <a:tr h="564818">
                <a:tc>
                  <a:txBody>
                    <a:bodyPr/>
                    <a:lstStyle/>
                    <a:p>
                      <a:pPr algn="ctr" rtl="1"/>
                      <a:r>
                        <a:rPr lang="en-US" dirty="0">
                          <a:latin typeface="Times New Roman" pitchFamily="18" charset="0"/>
                          <a:cs typeface="Times New Roman" pitchFamily="18" charset="0"/>
                        </a:rPr>
                        <a:t>Comment</a:t>
                      </a:r>
                      <a:endParaRPr lang="ar-SA" dirty="0">
                        <a:latin typeface="Times New Roman" pitchFamily="18" charset="0"/>
                        <a:cs typeface="Times New Roman" pitchFamily="18" charset="0"/>
                      </a:endParaRPr>
                    </a:p>
                  </a:txBody>
                  <a:tcPr/>
                </a:tc>
                <a:tc>
                  <a:txBody>
                    <a:bodyPr/>
                    <a:lstStyle/>
                    <a:p>
                      <a:pPr algn="ctr" rtl="0"/>
                      <a:r>
                        <a:rPr lang="en-US" dirty="0">
                          <a:latin typeface="Times New Roman" pitchFamily="18" charset="0"/>
                          <a:cs typeface="Times New Roman" pitchFamily="18" charset="0"/>
                        </a:rPr>
                        <a:t> Carry out of</a:t>
                      </a:r>
                    </a:p>
                    <a:p>
                      <a:pPr algn="ctr" rtl="0"/>
                      <a:r>
                        <a:rPr lang="en-US" dirty="0">
                          <a:latin typeface="Times New Roman" pitchFamily="18" charset="0"/>
                          <a:cs typeface="Times New Roman" pitchFamily="18" charset="0"/>
                        </a:rPr>
                        <a:t>Sign bit</a:t>
                      </a:r>
                      <a:endParaRPr lang="ar-SA" dirty="0">
                        <a:latin typeface="Times New Roman" pitchFamily="18" charset="0"/>
                        <a:cs typeface="Times New Roman" pitchFamily="18" charset="0"/>
                      </a:endParaRPr>
                    </a:p>
                  </a:txBody>
                  <a:tcPr/>
                </a:tc>
                <a:tc>
                  <a:txBody>
                    <a:bodyPr/>
                    <a:lstStyle/>
                    <a:p>
                      <a:pPr algn="ctr" rtl="0"/>
                      <a:r>
                        <a:rPr lang="en-US" dirty="0">
                          <a:latin typeface="Times New Roman" pitchFamily="18" charset="0"/>
                          <a:cs typeface="Times New Roman" pitchFamily="18" charset="0"/>
                        </a:rPr>
                        <a:t> Carry in  of</a:t>
                      </a:r>
                    </a:p>
                    <a:p>
                      <a:pPr algn="ctr" rtl="0"/>
                      <a:r>
                        <a:rPr lang="en-US" dirty="0">
                          <a:latin typeface="Times New Roman" pitchFamily="18" charset="0"/>
                          <a:cs typeface="Times New Roman" pitchFamily="18" charset="0"/>
                        </a:rPr>
                        <a:t> Sign bit</a:t>
                      </a:r>
                      <a:endParaRPr lang="ar-SA"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64818">
                <a:tc>
                  <a:txBody>
                    <a:bodyPr/>
                    <a:lstStyle/>
                    <a:p>
                      <a:pPr algn="ctr" rtl="1"/>
                      <a:r>
                        <a:rPr lang="en-US" dirty="0">
                          <a:latin typeface="Times New Roman" pitchFamily="18" charset="0"/>
                          <a:cs typeface="Times New Roman" pitchFamily="18" charset="0"/>
                        </a:rPr>
                        <a:t>Overflow</a:t>
                      </a:r>
                      <a:endParaRPr lang="ar-SA" dirty="0">
                        <a:latin typeface="Times New Roman" pitchFamily="18" charset="0"/>
                        <a:cs typeface="Times New Roman" pitchFamily="18" charset="0"/>
                      </a:endParaRPr>
                    </a:p>
                  </a:txBody>
                  <a:tcPr/>
                </a:tc>
                <a:tc>
                  <a:txBody>
                    <a:bodyPr/>
                    <a:lstStyle/>
                    <a:p>
                      <a:pPr algn="ctr" rtl="1"/>
                      <a:r>
                        <a:rPr lang="en-US" dirty="0">
                          <a:latin typeface="Times New Roman" pitchFamily="18" charset="0"/>
                          <a:cs typeface="Times New Roman" pitchFamily="18" charset="0"/>
                        </a:rPr>
                        <a:t>0</a:t>
                      </a:r>
                      <a:endParaRPr lang="ar-SA" dirty="0">
                        <a:latin typeface="Times New Roman" pitchFamily="18" charset="0"/>
                        <a:cs typeface="Times New Roman" pitchFamily="18" charset="0"/>
                      </a:endParaRPr>
                    </a:p>
                  </a:txBody>
                  <a:tcPr/>
                </a:tc>
                <a:tc>
                  <a:txBody>
                    <a:bodyPr/>
                    <a:lstStyle/>
                    <a:p>
                      <a:pPr algn="ctr" rtl="1"/>
                      <a:r>
                        <a:rPr lang="en-US" dirty="0">
                          <a:latin typeface="Times New Roman" pitchFamily="18" charset="0"/>
                          <a:cs typeface="Times New Roman" pitchFamily="18" charset="0"/>
                        </a:rPr>
                        <a:t>1</a:t>
                      </a:r>
                      <a:endParaRPr lang="ar-SA"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64818">
                <a:tc>
                  <a:txBody>
                    <a:bodyPr/>
                    <a:lstStyle/>
                    <a:p>
                      <a:pPr algn="ctr" rtl="1"/>
                      <a:r>
                        <a:rPr lang="en-US" dirty="0">
                          <a:latin typeface="Times New Roman" pitchFamily="18" charset="0"/>
                          <a:cs typeface="Times New Roman" pitchFamily="18" charset="0"/>
                        </a:rPr>
                        <a:t>Underflow</a:t>
                      </a:r>
                      <a:endParaRPr lang="ar-SA" dirty="0">
                        <a:latin typeface="Times New Roman" pitchFamily="18" charset="0"/>
                        <a:cs typeface="Times New Roman" pitchFamily="18" charset="0"/>
                      </a:endParaRPr>
                    </a:p>
                  </a:txBody>
                  <a:tcPr/>
                </a:tc>
                <a:tc>
                  <a:txBody>
                    <a:bodyPr/>
                    <a:lstStyle/>
                    <a:p>
                      <a:pPr algn="ctr" rtl="1"/>
                      <a:r>
                        <a:rPr lang="en-US" dirty="0">
                          <a:latin typeface="Times New Roman" pitchFamily="18" charset="0"/>
                          <a:cs typeface="Times New Roman" pitchFamily="18" charset="0"/>
                        </a:rPr>
                        <a:t>1</a:t>
                      </a:r>
                      <a:endParaRPr lang="ar-SA" dirty="0">
                        <a:latin typeface="Times New Roman" pitchFamily="18" charset="0"/>
                        <a:cs typeface="Times New Roman" pitchFamily="18" charset="0"/>
                      </a:endParaRPr>
                    </a:p>
                  </a:txBody>
                  <a:tcPr/>
                </a:tc>
                <a:tc>
                  <a:txBody>
                    <a:bodyPr/>
                    <a:lstStyle/>
                    <a:p>
                      <a:pPr algn="ctr" rtl="1"/>
                      <a:r>
                        <a:rPr lang="en-US" dirty="0">
                          <a:latin typeface="Times New Roman" pitchFamily="18" charset="0"/>
                          <a:cs typeface="Times New Roman" pitchFamily="18" charset="0"/>
                        </a:rPr>
                        <a:t>0</a:t>
                      </a:r>
                      <a:endParaRPr lang="ar-SA"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64818">
                <a:tc>
                  <a:txBody>
                    <a:bodyPr/>
                    <a:lstStyle/>
                    <a:p>
                      <a:pPr algn="ctr" rtl="1"/>
                      <a:r>
                        <a:rPr lang="en-US" dirty="0">
                          <a:latin typeface="Times New Roman" pitchFamily="18" charset="0"/>
                          <a:cs typeface="Times New Roman" pitchFamily="18" charset="0"/>
                        </a:rPr>
                        <a:t>Positive results</a:t>
                      </a:r>
                      <a:endParaRPr lang="ar-SA" dirty="0">
                        <a:latin typeface="Times New Roman" pitchFamily="18" charset="0"/>
                        <a:cs typeface="Times New Roman" pitchFamily="18" charset="0"/>
                      </a:endParaRPr>
                    </a:p>
                  </a:txBody>
                  <a:tcPr/>
                </a:tc>
                <a:tc>
                  <a:txBody>
                    <a:bodyPr/>
                    <a:lstStyle/>
                    <a:p>
                      <a:pPr algn="ctr" rtl="1"/>
                      <a:r>
                        <a:rPr lang="en-US" dirty="0">
                          <a:latin typeface="Times New Roman" pitchFamily="18" charset="0"/>
                          <a:cs typeface="Times New Roman" pitchFamily="18" charset="0"/>
                        </a:rPr>
                        <a:t>0</a:t>
                      </a:r>
                      <a:endParaRPr lang="ar-SA" dirty="0">
                        <a:latin typeface="Times New Roman" pitchFamily="18" charset="0"/>
                        <a:cs typeface="Times New Roman" pitchFamily="18" charset="0"/>
                      </a:endParaRPr>
                    </a:p>
                  </a:txBody>
                  <a:tcPr/>
                </a:tc>
                <a:tc>
                  <a:txBody>
                    <a:bodyPr/>
                    <a:lstStyle/>
                    <a:p>
                      <a:pPr algn="ctr" rtl="1"/>
                      <a:r>
                        <a:rPr lang="en-US" dirty="0">
                          <a:latin typeface="Times New Roman" pitchFamily="18" charset="0"/>
                          <a:cs typeface="Times New Roman" pitchFamily="18" charset="0"/>
                        </a:rPr>
                        <a:t>0</a:t>
                      </a:r>
                      <a:endParaRPr lang="ar-SA"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564818">
                <a:tc>
                  <a:txBody>
                    <a:bodyPr/>
                    <a:lstStyle/>
                    <a:p>
                      <a:pPr algn="ctr" rtl="1"/>
                      <a:r>
                        <a:rPr lang="en-US" dirty="0">
                          <a:latin typeface="Times New Roman" pitchFamily="18" charset="0"/>
                          <a:cs typeface="Times New Roman" pitchFamily="18" charset="0"/>
                        </a:rPr>
                        <a:t>Negative results</a:t>
                      </a:r>
                      <a:endParaRPr lang="ar-SA" dirty="0">
                        <a:latin typeface="Times New Roman" pitchFamily="18" charset="0"/>
                        <a:cs typeface="Times New Roman" pitchFamily="18" charset="0"/>
                      </a:endParaRPr>
                    </a:p>
                  </a:txBody>
                  <a:tcPr/>
                </a:tc>
                <a:tc>
                  <a:txBody>
                    <a:bodyPr/>
                    <a:lstStyle/>
                    <a:p>
                      <a:pPr algn="ctr" rtl="1"/>
                      <a:r>
                        <a:rPr lang="en-US" dirty="0">
                          <a:latin typeface="Times New Roman" pitchFamily="18" charset="0"/>
                          <a:cs typeface="Times New Roman" pitchFamily="18" charset="0"/>
                        </a:rPr>
                        <a:t>1</a:t>
                      </a:r>
                      <a:endParaRPr lang="ar-SA" dirty="0">
                        <a:latin typeface="Times New Roman" pitchFamily="18" charset="0"/>
                        <a:cs typeface="Times New Roman" pitchFamily="18" charset="0"/>
                      </a:endParaRPr>
                    </a:p>
                  </a:txBody>
                  <a:tcPr/>
                </a:tc>
                <a:tc>
                  <a:txBody>
                    <a:bodyPr/>
                    <a:lstStyle/>
                    <a:p>
                      <a:pPr algn="ctr" rtl="1"/>
                      <a:r>
                        <a:rPr lang="en-US" dirty="0">
                          <a:latin typeface="Times New Roman" pitchFamily="18" charset="0"/>
                          <a:cs typeface="Times New Roman" pitchFamily="18" charset="0"/>
                        </a:rPr>
                        <a:t>1</a:t>
                      </a:r>
                      <a:endParaRPr lang="ar-SA"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26806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a:xfrm>
            <a:off x="2627784" y="332656"/>
            <a:ext cx="3816424" cy="738336"/>
          </a:xfrm>
        </p:spPr>
        <p:txBody>
          <a:bodyPr/>
          <a:lstStyle/>
          <a:p>
            <a:pPr algn="ctr" eaLnBrk="1" hangingPunct="1"/>
            <a:r>
              <a:rPr lang="en-US" altLang="zh-TW" b="1" dirty="0">
                <a:solidFill>
                  <a:srgbClr val="0070C0"/>
                </a:solidFill>
              </a:rPr>
              <a:t>Quiz# 1</a:t>
            </a:r>
            <a:endParaRPr lang="zh-TW" altLang="en-US" sz="2000" b="1" dirty="0">
              <a:solidFill>
                <a:srgbClr val="0070C0"/>
              </a:solidFill>
            </a:endParaRPr>
          </a:p>
        </p:txBody>
      </p:sp>
      <p:sp>
        <p:nvSpPr>
          <p:cNvPr id="5" name="Slide Number Placeholder 4"/>
          <p:cNvSpPr>
            <a:spLocks noGrp="1"/>
          </p:cNvSpPr>
          <p:nvPr>
            <p:ph type="sldNum" sz="quarter" idx="12"/>
          </p:nvPr>
        </p:nvSpPr>
        <p:spPr/>
        <p:txBody>
          <a:bodyPr/>
          <a:lstStyle/>
          <a:p>
            <a:pPr>
              <a:defRPr/>
            </a:pPr>
            <a:fld id="{C59B1905-D088-4D62-B2CA-6692254A56A0}" type="slidenum">
              <a:rPr lang="ar-SA" smtClean="0"/>
              <a:pPr>
                <a:defRPr/>
              </a:pPr>
              <a:t>38</a:t>
            </a:fld>
            <a:endParaRPr lang="en-GB" dirty="0"/>
          </a:p>
        </p:txBody>
      </p:sp>
      <p:sp>
        <p:nvSpPr>
          <p:cNvPr id="6" name="TextBox 5"/>
          <p:cNvSpPr txBox="1"/>
          <p:nvPr/>
        </p:nvSpPr>
        <p:spPr>
          <a:xfrm>
            <a:off x="1115616" y="1348800"/>
            <a:ext cx="7031122" cy="4031873"/>
          </a:xfrm>
          <a:prstGeom prst="rect">
            <a:avLst/>
          </a:prstGeom>
          <a:noFill/>
        </p:spPr>
        <p:txBody>
          <a:bodyPr wrap="square" rtlCol="1">
            <a:spAutoFit/>
          </a:bodyPr>
          <a:lstStyle/>
          <a:p>
            <a:pPr algn="just" rtl="0"/>
            <a:endParaRPr lang="en-US" sz="3200" dirty="0">
              <a:latin typeface="Times New Roman" pitchFamily="18" charset="0"/>
              <a:cs typeface="Times New Roman" pitchFamily="18" charset="0"/>
            </a:endParaRPr>
          </a:p>
          <a:p>
            <a:pPr algn="just" rtl="0"/>
            <a:r>
              <a:rPr lang="en-US" sz="3200" dirty="0">
                <a:latin typeface="Times New Roman" pitchFamily="18" charset="0"/>
                <a:cs typeface="Times New Roman" pitchFamily="18" charset="0"/>
              </a:rPr>
              <a:t>Perform the following arithmetic operations using 7-bit signed binary numbers:</a:t>
            </a:r>
          </a:p>
          <a:p>
            <a:pPr algn="just" rtl="0"/>
            <a:endParaRPr lang="en-US" sz="3200" dirty="0">
              <a:latin typeface="Times New Roman" pitchFamily="18" charset="0"/>
              <a:cs typeface="Times New Roman" pitchFamily="18" charset="0"/>
            </a:endParaRPr>
          </a:p>
          <a:p>
            <a:pPr algn="just" rtl="0"/>
            <a:r>
              <a:rPr lang="en-US" sz="3200" dirty="0">
                <a:latin typeface="Times New Roman" pitchFamily="18" charset="0"/>
                <a:cs typeface="Times New Roman" pitchFamily="18" charset="0"/>
              </a:rPr>
              <a:t>+ 51		- 36		</a:t>
            </a:r>
          </a:p>
          <a:p>
            <a:pPr algn="just" rtl="0"/>
            <a:r>
              <a:rPr lang="en-US" sz="3200" dirty="0">
                <a:latin typeface="Times New Roman" pitchFamily="18" charset="0"/>
                <a:cs typeface="Times New Roman" pitchFamily="18" charset="0"/>
              </a:rPr>
              <a:t>+ 23		- 28</a:t>
            </a:r>
          </a:p>
          <a:p>
            <a:pPr algn="just" rtl="0"/>
            <a:r>
              <a:rPr lang="ar-SA" sz="3200" dirty="0">
                <a:latin typeface="Times New Roman" pitchFamily="18" charset="0"/>
                <a:cs typeface="Times New Roman" pitchFamily="18" charset="0"/>
              </a:rPr>
              <a:t>ـــــــــ         ـــــــــــ</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51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內容版面配置區 2"/>
          <p:cNvSpPr>
            <a:spLocks noGrp="1"/>
          </p:cNvSpPr>
          <p:nvPr>
            <p:ph idx="1"/>
          </p:nvPr>
        </p:nvSpPr>
        <p:spPr>
          <a:xfrm>
            <a:off x="827584" y="1412776"/>
            <a:ext cx="2664296" cy="648072"/>
          </a:xfrm>
        </p:spPr>
        <p:txBody>
          <a:bodyPr/>
          <a:lstStyle/>
          <a:p>
            <a:pPr eaLnBrk="1" hangingPunct="1">
              <a:buFont typeface="Wingdings" pitchFamily="2" charset="2"/>
              <a:buChar char="Ø"/>
            </a:pPr>
            <a:r>
              <a:rPr lang="en-US" altLang="zh-TW" dirty="0">
                <a:solidFill>
                  <a:srgbClr val="0070C0"/>
                </a:solidFill>
                <a:cs typeface="Arial" charset="0"/>
              </a:rPr>
              <a:t>Microprocessor</a:t>
            </a:r>
          </a:p>
          <a:p>
            <a:pPr eaLnBrk="1" hangingPunct="1">
              <a:buFont typeface="Wingdings" pitchFamily="2" charset="2"/>
              <a:buChar char="Ø"/>
            </a:pPr>
            <a:endParaRPr lang="en-US" altLang="zh-TW" dirty="0">
              <a:solidFill>
                <a:srgbClr val="0070C0"/>
              </a:solidFill>
              <a:cs typeface="Arial" charset="0"/>
            </a:endParaRPr>
          </a:p>
          <a:p>
            <a:pPr eaLnBrk="1" hangingPunct="1">
              <a:buFont typeface="Wingdings" pitchFamily="2" charset="2"/>
              <a:buChar char="Ø"/>
            </a:pPr>
            <a:endParaRPr lang="en-US" altLang="zh-TW" dirty="0">
              <a:solidFill>
                <a:srgbClr val="0070C0"/>
              </a:solidFill>
              <a:cs typeface="Arial" charset="0"/>
            </a:endParaRPr>
          </a:p>
          <a:p>
            <a:pPr eaLnBrk="1" hangingPunct="1">
              <a:buFont typeface="Wingdings" pitchFamily="2" charset="2"/>
              <a:buChar char="Ø"/>
            </a:pPr>
            <a:endParaRPr lang="en-US" altLang="zh-TW" dirty="0">
              <a:solidFill>
                <a:srgbClr val="0070C0"/>
              </a:solidFill>
              <a:cs typeface="Arial" charset="0"/>
            </a:endParaRPr>
          </a:p>
          <a:p>
            <a:pPr eaLnBrk="1" hangingPunct="1">
              <a:buFont typeface="Wingdings" pitchFamily="2" charset="2"/>
              <a:buChar char="Ø"/>
            </a:pPr>
            <a:endParaRPr lang="en-US" altLang="zh-TW" dirty="0">
              <a:solidFill>
                <a:srgbClr val="0070C0"/>
              </a:solidFill>
              <a:cs typeface="Arial" charset="0"/>
            </a:endParaRPr>
          </a:p>
          <a:p>
            <a:pPr eaLnBrk="1" hangingPunct="1">
              <a:buFont typeface="Wingdings" pitchFamily="2" charset="2"/>
              <a:buChar char="Ø"/>
            </a:pPr>
            <a:endParaRPr lang="en-US" altLang="zh-TW" dirty="0">
              <a:solidFill>
                <a:srgbClr val="0070C0"/>
              </a:solidFill>
              <a:cs typeface="Arial" charset="0"/>
            </a:endParaRPr>
          </a:p>
          <a:p>
            <a:pPr eaLnBrk="1" hangingPunct="1">
              <a:buFont typeface="Wingdings" pitchFamily="2" charset="2"/>
              <a:buChar char="Ø"/>
            </a:pPr>
            <a:endParaRPr lang="en-US" altLang="zh-TW" dirty="0">
              <a:solidFill>
                <a:srgbClr val="0070C0"/>
              </a:solidFill>
              <a:cs typeface="Arial" charset="0"/>
            </a:endParaRPr>
          </a:p>
          <a:p>
            <a:pPr eaLnBrk="1" hangingPunct="1">
              <a:buFont typeface="Wingdings" pitchFamily="2" charset="2"/>
              <a:buChar char="Ø"/>
            </a:pPr>
            <a:r>
              <a:rPr lang="en-US" altLang="zh-TW" dirty="0">
                <a:solidFill>
                  <a:srgbClr val="0070C0"/>
                </a:solidFill>
                <a:cs typeface="Arial" charset="0"/>
              </a:rPr>
              <a:t>Computers</a:t>
            </a:r>
          </a:p>
        </p:txBody>
      </p:sp>
      <p:sp>
        <p:nvSpPr>
          <p:cNvPr id="14340"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39A798D-0ED3-4D9A-955A-961BF3DBC7EA}" type="slidenum">
              <a:rPr lang="ar-SA" smtClean="0">
                <a:latin typeface="Arial" charset="0"/>
                <a:cs typeface="Arial" charset="0"/>
              </a:rPr>
              <a:pPr/>
              <a:t>4</a:t>
            </a:fld>
            <a:endParaRPr lang="en-GB">
              <a:latin typeface="Arial" charset="0"/>
              <a:cs typeface="Arial" charset="0"/>
            </a:endParaRPr>
          </a:p>
        </p:txBody>
      </p:sp>
      <p:sp>
        <p:nvSpPr>
          <p:cNvPr id="34826" name="AutoShape 10" descr="data:image/jpeg;base64,/9j/4AAQSkZJRgABAQAAAQABAAD/2wCEAAkGBhMSERUUExQVFRUWFxgYGBgYFhoYGBwWGhscFxcZGhscHCYfHxwmHBgYHy8gIycpLCwsGh8xNTAqNSYsLCkBCQoKBQUFDQUFDSkYEhgpKSkpKSkpKSkpKSkpKSkpKSkpKSkpKSkpKSkpKSkpKSkpKSkpKSkpKSkpKSkpKSkpKf/AABEIAMwA9wMBIgACEQEDEQH/xAAcAAACAwEBAQEAAAAAAAAAAAAEBQIDBgEABwj/xABJEAABAgQDBAcEBgcHBAIDAAABAhEAAyExBBJBBSJRYQYTMkJxgZEUI6GxM1JywdHwB2KCkrLS4RUkQ1NUk/EWlKLCc+IlZIP/xAAUAQEAAAAAAAAAAAAAAAAAAAAA/8QAFBEBAAAAAAAAAAAAAAAAAAAAAP/aAAwDAQACEQMRAD8AY4ZZKcoUphUCgDiztU1ajxDYmyp8yeJk5SQhOZ08XoNWoQ7wNLxZFIbYLH7vmfmYC7aGz05qM3hC9WFItBy5maKMTAIsRsRMycFKJdj8Lf8APIQXK2amUnKkMHgnCpaYCahlfdBuKSlRs0AlXJeKFII0hz1CYoVh08YBRjJZMpZ+z8xGUA8X/NY3e0pIEiYx0T8xGCliAuQCKfm7fOLAlxceo/OkQCK2/wDE/W53/IixANGfTRPBX5/4gDuj8jNOFbVZiXel7DzgfGpeeUly6yGF7m0MeipPWEPoO+OA7ve+6AcQke2B8rdYXzOR2jcCvpAV5KlgaPdtC3pFqjrlqHqSGDHUDzprpFOUOpm1sFHUU5H7ovQkh/Bdkcw1/npAcKr9gB1DtE6Ut8OJg7o59Iqnd4eEUmUWVRd190Cya/1GgrDDozJPWLcHsh9575fu+EAnx531Me9bW/jFRLpubE8NY9tAe9UOKvDXjpHZKAUCwOQnib/NtOFYCIlDNW2YCqmNrRJZDPQuDo/mOEWpTUmlFCjFmanlwigoLVzdk/P5/OAM2aplJIJDPZGapSbBr/KLZI9wotob+UQ2bJUZqUpzmhO6QD2FEmtLO/KLpIPsqjyP8QEAowqwCHIoqxUR5lvmIuw4BaqazeCjTyuC9r2iODFEsCSVghstwDqbNzpHcMbf/K7lYT/x9qAjLSrcYf4iiPdvUeN/DSPSiSUUW+dVkpH7r6vxtEgQ6N4dsu6jb9ZrDmKxUwJRVA31Od5VNHGo4QEQSUNUe9DutIFjp/7Wjy07o3B9KrfzOo8r1A4/jFaWcc16Ic8KPfXdjxlGimYFZq4D1tl0gPTxvK8Y9E51VKvePQGnVNbSCcDit388TCwY1zYesclYpr/mpgNHKnGPTlc4UScUTFq5j6wB8pQC0l3or7oMmTQdIRS528GOh+6DRPOsAYEAxBaE6RxEzjEFTRAU7TV7iZ+z8xHztKvlxb8+EfQset5UzmU/dHz9Ir5fhqYC+WoPceqjry/OsXy0gtQad0nQ/wBPhzigLL31HfA7x/PKL5C7V4d88D+P3awDvofJPWKoWYdwN5m48rwBMQfbAE5gesV2SAbmxNBDPoYlPWq7L5Q3afR208X8BaAp8g+2IUU7pmKqUFaSxNMov4QA6gd531usfWHC4f41tFk6WN58rjrXebmsRoLnl3ri0RKQ6i4uqgltXMOOrfCkEiYwUxVULHZQNQaHSljpbWArUlNQOrFZneUruhgNCeB72sO+i6AZsxkpAyI7IUPquz8/i+kLZkwF0pVMNZl8qaFIuBo1xpcQ/wCiMsGZNCc3Zl9pQN8pc8/gwEBjcS3X1+tUlOYX1Tr4QTIle6F/olWSB36V0+1+zFWImBM8E5+13FBBvoo2POCJa5ZlhKWUeqUmqiVPnzOUtVLd0OxrAELwzLp1n0zWCT2OD9rinhUQDMQyEuD9Fqqnb+KeHOCJuNlZ3ZJ96C1SWytlJ4g97WA14tGUBk/Rs4Sb5nzAPdqEWgC8BLeaXSksSDmmZf8ADVrd/C7NF8oD2FRtun+OBtk4tAnOciRUOqWVpDpag1qzQd1eXBKHAEei2gFOzBJIluXJKifdlRcBkp4HjaDNnSZJRJrMJUqY+WS+8BRIJBzUrq3KEEicBlcGin7RTQ0Zxbxi/DYgJCQUOUqUonMsOCG0t4ipgG2HCXw7JmqSoLUAAkOoXy8hX4RXhpyQuSyJhdK1NnSne1ILhhQ8POAkz0gS2lB0OC4Uczk34NwEDTFABIyCmauW4JLPzGkBPDY1IXLJQ4BNM7OpyXvS/wAOcQy9k5GzKIzO71t/WPSQvdyy3ZZy+7dzqDxbho8QQhsjs+YvfMLXFhATnKqfGORycanxj0ASmcQ4eJJxBb88TAMm/wCfG/3x1EwG3P4f8wDXD4rnBCZwOsK5CKg1BZrxelKQ5Aqb84BnLUAaH8uIOTMPGEPteUgEGoNQCaQbh8YFhx5guKwDdK1cD8Y8JnGABMPE+pi1MwwBU4gy1Dmn7owqEOQzfNo1yMWsulUsitTcaM0ZBBr5audRoIA1OEVxAtwu/hxceTRcmQQAQsG1ARwLf+LxSlIewuO4ePy+7m8WSkcuHcHA1fx+42EA76JpV1pyq3QHUMwq4ZPM6eELcYlRxTJWEHMSCpWVILmr6Qy6KJUFLKUk7qalIDP+sHbw1rAmGCvb5TuTmLsgLNjZJoYCS8LKBWrMlVCcpWS1Qk6FtPKsRnISapCARmcGrsWVSr0ZmuKxOWlTqYTLq0Qjvj1rr+zaClZwFdtmmCqkCmZI8q0/VNLGAmMLJQ5dC1FSrIU1EgsL0IoC9YbdDpbYmZoMid3KwAzJIrc3+BgCeFKdPvDvzSQVpHdGZ2/8hpQiD9jhasTNCDlNbl6boTR6HsnmMvOAyqdnJnYhaVryAJWp8pV2agMOMOkSJMvLLGZTS0qB6pQd2cAHWpJNqcYC6OBXtc0DrCepmP1ZSDbUqo3hW0N9tJUJ9eurh5ebNNSKZk9sg2ezVzNpATXLlZmWlZAWUv1RtlcKBux7LaatAhCF5CiVMZSakhIAULpdq2FRxgqfLV1tlE+0TRSeMz9XvNWim7ehFoF2apZkoypSmSyqCYT7xt4pGg7N2vAWzcBLPVqyziVBfZQlQBSCQQwD2HhAClZsA51SX/fhzKwx6vDnIpX0hpPMs0SXygGn3iM6MOo4DNm3cvZ5BTM/jWATbLJ3MoU5WpmCT3dM2o58eMH7KWs9UE53K5jBJl/U0KviVeUJdmoBIJqHsUlQsToXflBacESK5qqI+jcOHpTXkLawDROIphgSs5RMoFoBFVdki3PNXhCtRJEsKqgJXlGdI1J4uA+hqdImNmgZQSveP+WTx01NNKRBWEdu3Un/AA9QTTmedhAF4B80hvrzGAmZaPVn7Iob1MAhQKkh7LUW0DtrqY4jD1HbqsjsZrP+8flEfZVpKVVAUSASQ9KGlxAcmkOfEx6KyWJbjHoAZJVmID+sGows3QjznIFfWBBNdXqNOPBmglph7KPhK/lgLxgpvEV//YT+MAY+WpPa52mBfxBgzqpv1D+5K/lgHH5hRaSk8CAP4QBAG4dC1MRMQm15uTTgTF/ssz/Olf8AcD8YGwOImd1EtQbvhB+Zg1OMxAtJw/7kv8YCxGCmH/Hk/wDc/wD2inFJUlgVBRa6VZhc6uX9YJl43FAuMPItpLlm/gYFxK1HLnQEKaoSGAqWo5gD8JiFJo+6QC3kTCBCq+WpbUcK/l9IdpVX9n7oRy1HNwpxA1GpgDUHi3mVfWPp4+esWSg4AppVlcFU+74axGUouN7hZfM/1+PKL0mgroP8SjZVaXt5tzgHfQ5Izq7NUp+sk+ne8/ugSW39oIzZWc9pRSmxaoq8H9DCc0y9kd4EGj119IDwTnaSGzO6juFOZgk/WpAVysrr7F1dxau8HfhS6RpW8GLlpObsD6Qt1KjqPUt6preKsLLUozQnrCxKfpBRWYLo2jVBu96QUrCTSCMqrLA95xUFACtBryVygJzEpzUCBvrtKV9UZQCeT5TqHeGfRQ/3qZb6NFkZR2hZV1fi8AzMHMJUcsx1dZ/iCoUkM/IkbzWIGWDuikpScRNzJKd1F1PqGp94pSAzWyZifbV5urA6pbGYSA+W4a55eMGbaWgTpbezfQy2KQpQd0g5eKmehsHN4G2DMIxsxs/0K+wkKNhd7Dn4cYM27NX7RLrPPuUXlpSe0m7hkjnqWGsAUJkkTJmcyzmmAAdWQE5RmBB1QeyCbxxDzE9YnLLQcwMrIxe7nXUekCzFLEwl5wPXL1STVDEt9Y6p7grBWzsFMXLSsmY6RkAKgpOXuBwN4lzW5IgLmQZckL9n77mYC/ZLZm04eULEEf2aPsm329IfIzIRJSFzElJmg5ZOcDdUC9HP3RnVK/8Ax/7P/vAY+Usg3avFr0MFSVmgCgKnvKADu7cPvhlsRc33bSUzAUzGeXmo1Vc2g3AzJhlyWkpcpmuTLUSQLLNGPDlygEPtCkkKCg4oCCpwKinAcrxV15e9HIuqx08OUabrJhVIeWgZpClEdUpqPvGhdRDHN+tzhZKxqlZfcpDSlH6NW8fr2v8ArczWAVGcXoWYnUhne3D5wQmWAmWc4USVOkEuC+oMFyJyiJO4hyFistRdu8d1ieYe5gBU8ESxlSCCqoBBNdaffAVzO0fEx6K1KqfEx2Ary71w3r8PzeLWQNEX/wAtf3Kja4XB7NJGaSoUHamrT86fGHa+juxkllKk00M8/wA8B8yQlBPZlfuTfxgfGNplH2QoDT61Y+p+wbDT3sP/ALqj/wC0cfYQo+HP75gPmcqYgCstCjxIW/wVBCZ0n/Jles0ffH0qV0j2PLoky2GglrI/hgzA9JdnTs/VJC8iCtTSbJTcuQID5YMXJF8PK/em/gYmZiSE5UhI4AlrnixjfzOn+zB/hk//AME/fFS/0lYBNpKz4S5Y/wDaAx+eh8PuEL8Dh1LUcst9HzAVNRfwMbxf6UMGoN7KtQ5pl/iYt2bj8Jipc5acAlCZaCSshI3mLABIcnWAycjY04Xaz6ePyPoBwEGp2HNDO9LhkvSh+KgfEg6xHKli/V9k6TU1yJ+L/GDpaUOo9ZKbetOmjvo43f8ArpAQ6OAy52QpooHeUBmBRQhNLcWgDGz1ypyJhkpXLCiyigXIYgkVLc+MHbHSE4o5lpW/WdWErKwhOfeBJ408bxm9traeqrZil/hAP9nYOcFzE5+rUSSAlO6XYg+PLgfOD1Jmgn30w9rsy0qI4PXQ+ohhK2SlG51QKCpLusFReXmNVGhoD4QRg9ngpSDLnKChLdpgst3A3nalOUAnw5nTAV9apKSpWUmXdJAYjztDTo2tQmrC1laglHcygVsDq9+UGqLpA6iakBKTRi2/kLMeFRxiOBSOumMlSWLF6WUyacWEBgevAmuUZWOUzEKWFFJYEHKbMYPlYdM4Zg8xkpQFrUsVSp9aKSUhm0Z2iGwcUtOJmALIaUso92ZhBYHdHdP61vWJ7axswTkFCyAqSgkIlqlh6OwNrVPCmsAcvCPMJKZYSS7ZlP2WZ2dxqq6rGFk/aPVylhK0pLIASlSwRMCnzgFNQAKJBpFmIJzqIzhXWFylBG6oXoxy8E3SbxHFoKAXmZyJe6cpUXzVyl26xnzE0yktAMJWPyoQpap5UFTFKyzakLBAa1XNbatAGIU2z2ZmTr9uHGEmgplOMMrMqZXOUggJLM4Jpo96QjxinwF3OUP4lcAu6OqzKlpEyeCRMHu61yuwpZr30gzBBPVyT1+IAKJoogsCGdILFxxv5Qq2VtgSzLbDpWUJWCauSoMDQaed4YYbFkS5afZgQhEwUW28pnUz3ADHxgLkYhLyWxE8f3c1KCWIZ0Jp2aXr2RXgvRiAcjz5jdSQGQ/Dd5il+WkTk4pCCg+zKpKKCy7qLbwr4+vKBk4yWMgMhbiUpB3j2z3hXxpztSAvk4kgSGxChuL7nZoxRzGleEBlZKZe+FVVutVNfvv5xZI2lLSJIKJm4lbjMWzK1Ae3KnnAnWIZATmcZsz+LhqQFcxVT4x2ILXUx6A3EgMrUajwNYXdKsFLXOxSjRfXISk1+oHDfnSJbNmb1/y8AdJsYv2rEBKUn31HlpNaVzEu9oC7F7HwqJxSFOnqgQznf1U4Pm3ODNm7FwhVhytvo1KWON2Khmp6QiRjVmYcwSzGolygaaVBArEE9Ip6UhAWAl6siWC1wAoJcDzgH0rC4USwnIFe/oWq2aiXrRixjSbEwaESMeZctipKmZyCOrsmgo5No+fe1TiGM5anU4yqmHxG6GrSsbHowFiRjZg6xKjJOVJSoMyDbM5JeAy0jYTFWaUtQASdU17wBJHhYwXL6PJWSlKUuwKQZiQSbqDmZTW8ZQrc+TafhF005iWA8m8NBAaIbNkJd1SgwBHvEvm17JVSNpL2pIOBxcrDNlRJKt1KhUu7kpFTp5x8vkYOao7qFVDUSTQx9S2X0eVh9m4jrCCqbLJVVgEgMkO1CxrAfNhtuekMJqspBpm4jKQaXYCDJPSadrMVXixqd46fWALcKQN/Z50Zn/zE+Oo4ERYNmK+qpwNMpq1qc2HnAPOjmKMyclSl5iEqoAzZiFcOL/CFO0gVYlA0K0Cz3aw18IO6I4ZQmqUygkApchhmcU8YV491YhIF8ybPy4VgNhtBMmWCyjMNkvKKmCpjk0uynRertEMYgJSVIQoqacGyLSpJSoKSoVoUh68KBjAeBSe9lU6lJTmUpCgoLMwk8CyWfQs14JlbTE0TVSTlOWcVkzSNxSkkCo520NbGAsxaiE5sq05lLTkSqYFAdWFpADtRW8keLw02Cv3sx2ciWSc5U5IJJCiag3fnCjE4ieXoopUqYfpBULltUs4BNzd7MIL2JPmKmLUsEbksB20HAUB5QGf2IVe1zCnM/UrfKsIplF3uOXnpB205OfGyULE5QMqWCDMSVNS7Up86wo2OtPtK8xl/RLrMBIfLo2sMMQlAx2HbqCMkvsFQS/2uP3c4CPtZRNXuKrMWkkm7JqL9qrqPCBJBIlKYKYygDlYpy53TW4RcpVdRcGDTsMmYpfuCkmbMy5z2UbreRrS+tIXSl7iynKPdP2gDVQ0FydEWTeA1SMeEplErD9ZOUrrMOxsRvNQGrsLW0jP4lb4D9lP8cPJUklEoKTiBWe7KSqjGhJvW54u0ZrFTf7l+yn+OAS7NllyoEDKUPv5DVTU48+F4POJyvW6ZoOWaWv8AwvpcwBsvCzC8xKSUhaElgFbxLgZTe0Ml4dacoUiZmPWkp6pyNNC/mWaA6uc5p1gcyWaYkqdq+fDhrAwmEJABmBkzask0eofhxMRyHNlyDN7unVlx6WHHUwMSngmynGVfG/jysNYC1c9eRQOZiJbulNhavdHCBpY3ncfLSOUyqICaZdVX8NfOIGcSr08IDxO8Y7ECax6A0eAmb+l+MB9JF/3ufuJPvVVKSaC5vFmxpvvGP1hz1ED9I8UkYueChJPWTKkKOtO83wgBSS/YQP2EC/ZqrnBEvb+ITKMvrUBJUxAyC3NKXamhheMdwQgU/wAtJr5vF6+kc0pSh0hKTTKhCDzcpSCYCxM+YuypirFgZin0ajDnGy6F4FaMLjCHzmWQlJ3SwSWKg9ySangY+fL2ks3JN7qUb+J0jddDtkTE4DFzQzzZKgkJVokNUCgN+frAUYf2SUVEmQWSkpBUC6mOYFs1PWGCOkOFBZKpQZNFCWsse87I7NBaPn0pEwlkJVvBmANRfztBknY2IWN2WrhwHnz8YDWTenMpBUEKWUsySlADHU7ytaXEOcJ0jXicJjClGVCZLupQUyiCyQkDg5LnhGFwvQ/ELNkjiSbEXf8Ao8fQ9nbIRI2ZPSlisylGZdipizu1GpAfNMRPWAFZHCnYmWAL5SxBOqTFsnaqAqsoEPopadQqleXCKl4daQk1FU2Bpc8WfxiU9YJTmdgpTnKAcpLaXYCnDzgNF0TlKmlS0pZJKmGZanUSCTc2Znar8otlbPMjECd1mVKcySwZTlOWjghvjG/6I7NEnAISjKVFBJNsxNq8GZoxXTeVNTLZUvIlRDePBxr4wAX9nTp61TJqpZSlBS1wpIAYbtzSvMRenBoKJoSvKq3VS96ixmCi9BQV8dIRIxwypTMkuQQ63IKgoUCg1gzhucPdjSZeIQNwoGZKVCWg5XIUXJT5UNdbQDSZOGQHRLBTMQCBUFqRfgagkVBAY6EcRGa2l1UsCVLM0UUVHMXK+rC3IetwC4YaaxfseeVpKULWkJlihNAVg0to1DqDAIycRIWZsoKAUgpzABQyqDEG7W1hhidmTp+VcyaDupBDMcrAgWvC7DSph61aZgQZSXDqyvUBkg3LG0O9njElEx1ylhIRmc1ZdBlULkawEJWOOZCVIljKFyypUvP2gMqy1ySCKWhRJJSlT5foynsEHMFAqZtW7ROhLQzE6YlY9z2QUlJOZO4zqJSlzcb3OB1YyZNUoGURKUlmQWBIJUC6ri1W+cA9koBRJKUoqZ7FM5SAzEbo0FqeZjNYhX9zHgn+OJy9trdlykqy5lbyQpZKw1Wte/ACB8RiE+yZdRkFtScxvoLQCiStWRQCjldJIzNXQtqflDLE4SeMwdXuylNFvlz2S4uTT0gbZmKSEmWUIUVrRvKLUBql+Bg7F4tAUpCpWRQmBSiCAyA25U3HL1gKVzMSlapgK8wUlOjOzBKhqa8NYG/tCejrA6mOYEGwz1U/A8oHxGPUZiihSspW6XvSifuiyeucnrHei05rEBegLUekB325ZlrSQkhkhyACALNz9TAvWEqBPDg3KJrnlapilhyU34FwePIjziMyWAtgXoLcxARWY9EVGPQDzZZaYD+sPnF22ujWJm4qepEpRCpq2NACCTVyziF+ExHvk/bGnEx9H2PjesEwqrlmzEjwCqQGHwv6OsWu4lp8V/ygw1kfommHtz0D7KSr5tG9lYgCLF7QQm5SPEtAfNsf+jRaJ0uXLUtYUCVLKN1LWsdeDxsFbE6jBzZaSkEYdQzW8zroTDCZ0twqO1Plj9p/lCHau1ZWMGJVJmJKE4RSCS4ZRVmsdGHrAZ3+35EpwhRqhJS0smodzvZR/wAR1PTiXmqJ5SQxAUlLNqL1PjGa63Dh3zrNuywto6vu1i/CbWkoWCMPnY2K20amVLiA0mytuKnicES5cvdJGYqOYmrKIIrSD9gz5+Iw+MVOISOoYJSlKXKnIU/ICjnWM9sDaQVOyzUoRKmApLhTA2RUqe+64IuaiPqOF6L/AN0VJUsLUqWpCVtlISQGFLijAmrNAfGBKIYlSiklIrZyyjY/CLJ4yFKktdT0LX1B+UdxGyzLWAoF0qAUHFGopzpWkW4qU8oN9ZR7RVqdALczAfbOie2BiMJLmkJSSCCE0SCksw5Ug3aGykYhGVXZcHzFoxv6MOi6+p62cpWRR92hyEkN2j8m5ax9JSloD5DtZKMPNKFSDnQpTEKLE5PdkWplcHnAUjbEuWlIlBeTPKYdaUqsrNQUuSHMfV9vbARiUjNRaapULgsRppW0fGdsbMXIV1UyikLQHyZgQASFJU1makB2dOkzM2ZQCveK3g7kjIkOKnKAFOedKw02bg0oz5FS1MEyzkepSHK/BWb4GMliwMxckEEiqWplpY8YfdHJ4VmZqSpYoSajNd9eQoIDMYlypgHJVTxLD7o0U/ZJSgp94FPJQoBIO+A60gC+WhbweMtiTvw7SuchQW6wUrlq3gp3mAhRN6G3EvANdnYdSZOJUkzGyLoJbApCmdRtXk1jAe31zTNUBMUppDkrT1ZKWFMreH5EXYbELXIm51PklzEMVlJCQqjgCvnw0ePbZ2mULnAJoZMs75EwukihL2LkHiawCvHCdkWDcJk5iFBWZJGZAPMcR4HibtqqeQcwAVRwwFc1bRPHY8KM3MhJaZLUoMQSluw+jEENzPCKNpUkqDuxAfiyjAIpahRw9T8oYYVcpUtQ6pSlhDhQNAQpypQ4ZaRXslGZYAKgplkNWoT+D+kFTF0lBCnyyFKByiruVelanhALUGWTvON0uf16tThbnEN0sHIBDm/aAOj18YJThbdhQTKKqak2PEkE+FI4jAuUDKPoyosb3ILnWqQwgAgtrE1vW/4x6WGIIvWCkrSRLYkEBd2IzF3A4DzgcAbrHjp58awEVR6Oq8BHoAzDr98j7afmIZYzb8+SqcmWoJT10zQEuVFzy09YUSF++RyWn+IRdtaY0yenUzVafrF2+EBdP23PUUBU9bKAJYlhXy0hZjZi8xCiq+pehqPg0WBCjkTUEO1OJ4+UEzcEqYsqU+8SXL/PXhAKXja9GsEgYLEq6xOZcpWYWKQCG8baUciM8MDKT2lh+Dv6NX1EaXZ8yX7NiEAsEyVCvB9ONQzsKmAzPtklJognyA0bUq8YvwO18qgRIC2I3VEkEi3Zy1gX2hA7MtRvcj+U/ODMJtVaC4lS+ACwVByGBYqZ+bQEJyp0wuEhLmiUgBgSSG7zCNj+jvH4qXPTLVNKkWMpajRJbeD2INGLPGPAnLHaW2oQMqb2JokecO9gYZKMPjG7fUZnBzdk6kBhUixNoD6T0p/R7KxqhNSermtUgbqhpmHEcYQ9EP0WLQtasUSkAgBKCCFi75rgPowMc6AfpJCsmGxFFdlEw2J0CuB0ePpgmhnejP5QE0AAMBYUHyETCoQ4PpRJm4rqZakqOVRKgXDhqDQ3vD4QHYwn6VcEOoROYkoWEkg91QLfFvWN3CXphs3r8FOl6lBKX+sneHxEB8NCpakMyc1SbguaAO9WPzhxsWRkzKSzEBLhbupI3tKCojLdYGBMujM768fSGuwsakZ01cl9Gs3r/SAST170O8PgJxGYqyHNJACioEmyeIAHE1HCE6JZKg18wANg+kbUzMQmYwUFkTbOD/h+8/EG8Asw8taJWIC1oYBYFl72fey8K+rgwLt1TzFhCUKHVAbiXAG7vA6WZ+Bju19oz0y5YbIFoKVMO2yu1fXjEDtQzOsmTQcxCUkooOr7KqWc84AHETyAt0M/VnvCgB0tXiYux+JzSSRQEg1rrx1hntGbLUlZExdZiEkne92AMprfW5HxhNjpzoJPeL0DC5gAsDNZQJbvXfUUqKwZh5hPVBDBSZMyue75nvYs+7A+zcMFHeBIAJUxALDxHEiLJOzWUOsCgMhVu1LaPUMKwEcPMUMrB/crGh3Tmf5nwic2ZlEki4lq7vNVHet76RCRs0KKBnCcyCo5gQA1Wt8bRRhZS1qCUmrKuWDMXqYCC5QCUF0l8zgO4Y6x0EZUhquqr+GmkTXhVgIoqoURrStQIpSaDz+7WAkVR2KiY9AGSU++R9tGjaiGmOSPfK3CsTFMkupShmLlnoBCmVPJnIN2UgVrYhos2tOX100vda00pRzSALxW0Up6pppLj3gQkBuCUkgGz6ws2liguYopzZSaBRcswinKHAJoWtp/WOOljTwgIoSSaXv6RrdjSkeyzypZzdUoEN3QQxBHPjqYypmlwdRrrGk2FNQcNiMylZurXmDd10kMfGnnAJBPGiSb3UWtyAg3Z86emYOpSlCgaMhJLsSe0CbRFe2FZWEqWkb105jXmo1ieG2xilK93MW4cnqxYNvHdDW1gLhsiYo5sTNyVD9YqrFy4FTSlANYdbHEkYbGpklUwnDupZBAd2YPUuSTYRl5OBKlAKLqJFHzKJ4ZUOT5kR9E6H4qXh8PvYpkyyVTJYQhTVdiQCwNKvrxEB8znYVaFMpKknmCPnBqdpzynJ1swp+qVqb0e0fQto/pZkKWEjD9al6lbNwcAg/dG8lzMJNLNh1m9pZLcYD5J0HnTJGMw8wpUJa15M2Usc26WOrPH3YRRLQkABISALAAADw4eUSmTgA7gNx+MBapUCzZyTQkeDxlp/6TcImapBUrKO/kJSTqQQbeUB7a/SXIQn+7o6xZ7xGVA5l6nw+MB8u29KRKnTZKQ6UTFAF2LAkfnwhdKXlLh/OLcdOUta1KqtSiT4mpMDhOtIBpsXI5UvKQxYKDuWIDvYPXyg5YSpK5jJCswyhKlg8HBBazCug5wjw8ykS6wcIBhtLCDqEKKlKUHCUlThIc04jQtAuyStjLSxCiksUlQKklwKaeWsCTMQSACS3jF2GxJQARQufH1gGGKxSluky5aveFZY3DNlJoWELZw3OTj5wTIxpSFNZQOZtdWgRSjk8WgOYJId82U5VedGaCzJUCGWD7mtWpwHEu3pFKcUBKKe8T2uA8OPOKZiUhAbtPUizesBfInzEPQKeUx7zJuK6aBopGJLpJFkEW0sD/AFiEwhKUkGpFQ7tViCCPOOKWtOVzdLCvd4UMB7DYwhSXcpS4IBqxvAx/GLTJa9NYjMQQzhtfEGArMejyo9AXSPpE/bT8xHdqD303/wCRf8RiCT7xP2h8xBO0EjPNU6XExQYmpcmoHCAByF4sThVGrMOdPnE1YuqWJNswACavYGp84pM4uq1XFakB9CdecBeMMkM6nctuh68jb4w22UUJTi0kENKUCKHvDUUu2vGM+qcSACSwsHoHvDjYkyWJU9wc3VnWhDj72+MAB1p0SkeT/FRMF4OXPWrKlZGYMd8ITluXJIS1LEwJKUtamSwLGiQBYOaxfhNkKWoBSghyHzqCd1nKnUQLQBSNqiXmy5UqVRSkCp4gGgSDqE34wbsjEPhcWAnKgShzJJUOQozwDIMkZQhC5q6OBYqBNqPlIaD8avESJXvZQlomAISlhUDeqHzHS8Aq2XsZc4v2UfWNvLjGiwG0JWGCpabg1UwJOoNPSMxO2osjtHwBIHpA0rENb8R6QG2/6rmoG5MUAdUqLf8APKAcZ0lmzXzTVqe4K1EEeBLGM6MQHqltWCiB6MYrM3UQDObi31eKFEG1IDGI1iYUogkCkAUnGmxShQGpT99DA85aSSWy8gS3xigqMQJgGuGkylJPvCkmzpNPMOCIuGzF9xcuZ4KD+hrCRF+EGIlcFg8i4+5vjAX4jBzEVUg86ECB1TQSMoy+rfGJpXOSN0qbilRb4GJHai+8Ar7SA/qzwEBPu5Hlz8I7OG4PAfFzHTOlmplt9lRHzeKTUNmIS+u9agtAVKXEFGLFYfgtJ82/iaIKkq4H5/KAiDHc/nEHaOBUBcqa5rWJzcQVEE3ZvIBhFAMeeA6sx6Ikx6AtHbHiPnEtq/TTPtq+Zhri8EM1QEsw7wbhQ+sB7Zw+WfMDOc6uF3fSAVmJAQyw3R6fMIaWoDirdHxh5hOhhS5XMSHDMlIVQ6Aq+YEBk3H5tDbYiM4mpCSVKlkJAoDUfe3xjX7O6NyJdpQUeK9750+Ec2/OShCAVIQQbAs3gL/CATYbobiFb0yYiU92qr0T+MKsXgpcmYUl5hBuqgPkK/GNDO6ZSx2UqWQKd1Pqa/CM/jNoLnLfKlD8A59TAPtj9LkSZa91CGsEgJcty5xmNo7TM4lS1FSiXHB9fJojMwLG4PH5RYjDos2t3o2sAuJjyYPmSOCafl/nFnsLB6aEUvyfSAWiGGyNkzMSsy5YdQSpXKgep5lgPGPMBVh4ND7otjpcnOtSiCKhAsrhUXbgWgMk0TlzDoSIPxys8xS8gGdSlZRQB3tHcPgMwcAf8X+cAASVVJJ8S8RMNp+z1cAxrwpHJWHZnSL/AJFbwC1Egnlzg5OGDPun1T8oZTpCWBCLC9+N45NkAJcNUHdcuGavzgF/XqEspQHrocxartycwGieo962hf8ABoMBNxTw4xYiWctga6AX84AGYglLsDWw4caenrFCiDxHxhuvDAhiA48yHtQU1FOcBolgXJbR6iACbnEGIt8IM6p6sn5RTMk5b/MGArM46n1rEQscBFstSQFO5NMulXq/k484ry+HrAeDc48Y6GHCOKRSAgY9Emj0B+rpnRLBqvhpBsKy02FhblEk9GcIlyMPJD1JEtL/AChtHCmkBn8KnATEBaUyQk2KkpR3Qs9oDuqB5axOXhsCXOSQMpLkpQLBJJBN0spNRSsEHovh2CQjKwIBClOAQlJavBCfR71iSujmHLe7FLMpQa1mP6qa8oAf2fBEEFMjmCEvU5RS9TbjA+J6NbOQFqVhsNuJKl+6QVAMS5DPYGDpnRfDqZklJCgp0qILgg6vRwPSCV7LlFUxRRWakJXU7yQGa9KHRoBIvYGywAfZ8IQShIyy5aqrICLDUn0cxLEbF2ZLC80jCjI+YdXLzBhmNGd8pB84Zjo5hwrMJdXSXzKumqdeJfmal4sxOwpC1FS0Akkk1VcpCDY/VSB5QCtPR7ZpCiJGEISApRySiAk1BNKAirxWNi7LZ+qwTMS+WVYX+Y9YcS9iyUhYTLAEwALqd5g1a8PWKVdGMKXeUKhjVVRShryHx4mAXytg7MWrKmRhFK3qCXLJ3SAqw0Kh6xWnZuyyVDqsJus5KJYG8WDGxrTxh5htkSZasyEBJOZy57zZnc65R6RQOjeGp7pNGaqqMxDV0yjyDWgE52XsrMpPs+FJTlciXLbeOV35G/CCJextmTDuycIo5c7iWgjIDlzEswDgjyMMR0awwL9Ul2Cbnsg5kpvYGw00juH6PSUKUpKSM6Mik5jlyuSacSSa8zAKhsnZZLdVg3Z2yyuy2Z/Bq+ESRsrZjhKZWEJzBIARLJzKqAwGt4Yp6NYYM0pNAwqqlMvHgGjqejWHCkKSjKUEKGVRFQ4Dh6hifUwCaejZyFTEqw0v3ZAWRISQHylywJystJdrPwLS6jZoCicPJCUhBJMlDMtakJIIBcOhRfQB7Q/Gy5WYqy7xVmJzK7W7Vnbup9IqPR/DsU9UjKU5Slt3LvBms2+v94wClWDwAzf3WXkClJUvqEdWFI7eYtQAu5NKHhHto4TZ0oArw8ligrDSEkFLoRQs11p8jDg7FksoZKKSpKg6mIUwVR2csHNzE5myZRYFAICOrActkOV0s7EHKm/CAzOJOyZailUiQCMr+4SzEBTvlsApL8Mwg6TszZykIX1GGSlZITnlS0kqBIKWIuCCG5QxmdHMOSSqUlRJckuXPOvw5DgIlN2DJUhCCjcluyXOU5r5vrca61gFx2Vs5IzdThKB6IlOaFVKcEn0gcyNm5cww8gjMUlpEtwoKyEKpSp1hqrozhjeUn1U/eF3/XV+8Ykro9hy7yxV3qrUgnXiBAL0bP2cbScKG1MuUBmdQKbdoFCnHKDJfR7CEBScPhyDUESpdQbF8sTX0dw5LmWHcm6tSonWzrWW5wZg8EiUkIQMqQzByWoBRzZgKQAX/TeF/wBNI/2Ufyx3/pvC/wCmkf7Mv+WGbR5oBZ/05hf9NI/2Ufyx7/pzC/6eR/tI/lhm0eaAUzOj2G/08j/aR/LHYZTBHYD/2Q=="/>
          <p:cNvSpPr>
            <a:spLocks noChangeAspect="1" noChangeArrowheads="1"/>
          </p:cNvSpPr>
          <p:nvPr/>
        </p:nvSpPr>
        <p:spPr bwMode="auto">
          <a:xfrm>
            <a:off x="18089563" y="-1077913"/>
            <a:ext cx="2352675" cy="1943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3188" name="AutoShape 4" descr="data:image/jpeg;base64,/9j/4AAQSkZJRgABAQAAAQABAAD/2wCEAAkGBhQSEBQUExQVEhAUEhUVFRQXFRAPFBAQFRQVFBUUFBYXHCYeFxkjGRQUHy8gJCcpLCwsFR4xNTAqNSYrLSkBCQoKDAwOFA8PFCkYFBgpKSkpKSkpKSkpKSkpKSkpKSkpKSkpKSkpKSkpKSkpKSkpKSkpKSkpKSkpKSkpKSkpKf/AABEIAMMBAwMBIgACEQEDEQH/xAAcAAEAAgMBAQEAAAAAAAAAAAAAAQIDBQYEBwj/xABAEAACAQIDBgEJBgUCBwEAAAAAAQIDEQQhMQUGEkFRYXEHEyJygZGhscEjMkJSYtEzguHw8WOyFFNzg6KjwkP/xAAXAQEBAQEAAAAAAAAAAAAAAAAAAQID/8QAGxEBAQADAQEBAAAAAAAAAAAAAAECETEhQVH/2gAMAwEAAhEDEQA/APuIBDAkFWwmBYEIkAAVbAsCrCYFgAAAAAAAAAAAAAHh2vtujhqbqVpqEeV9ZPpFatnyHe/yr1a96eHvRovJy/8A0mu7X3V2XvA+svebDee8x5+n578nEtel9L9tTZn5V/4l3vzO43U8qNbDJQq3r0Vyb9OC/TL6P4AfcgajYW89DFw4qM7u2cH6M4etH6rI2oFgAABDITAsCrZKAkAACGSQwIloIaBkJrqBKeZYxS1LRmUWbKyXyKSdy90QQnl4Ew0X99SQkUWABAAAAAAADTbxb24fBQvWn6TXo016U5+C5Lu8gNxKVs3kvkcDvd5V6WHvTw9q1ZXTlrTg/H8b8Mu58/3u8pNfGNwT81Q/5cX95frl+Lw07HGzqAbHbG362JqOdabnJ9dEukVol2RrmylxcqKVcXGOr9mr9yL0dowds7eKkvoeeNFLx5vmzPG1grY4HaU6VSM6c3CSzUouzXtR9S3W8rysoYxf96K/3xXzXuPj1Cmld3y6cl4Gd1MhofqXB42FWCnTlGcJaSi1JMzn5p3e3rxGDnxUZuK5wd3CfrR0fzPr+63lQo4rhhVtQrvLN/Zzf6ZPR9n72QdrfMrpmRAtkURzRdENEogkAAAAAKTgXAFKegUiUVtmyiyKQhcvclASACAAAAAAGPEYiMIuU5KEIq7lJqKiurb0Oc3r8oGHwScW/OV+VKLV1043+BfHsfFt599sRjZ/aStTT9GnG6hH2c33YHe73+WBRvTweb0daSyX/Ti9fF+4+U43aM6s3OpKU5yd3KTcm33bMM2YmXQlsNlRcqAIJAMhRCJCpTFyplo0XLw6/sBkcvae/CUHdOXu6GJxUVlqRDFviSinKT0SzbZB+j9gY3z2EoVNXKnG/rJWl8UzZwhY4fyVVqzw8oVXFRg/s6eTnFN3crrLhbfzO6IAAAAAAAAAAAiwsSAIJQAAAAALnD73eVGhhb06Nq9fTJ/Z03+qS1fZe9AddtLalLD03UrTjTprm3bPolq32R8k3v8AK9UqXp4S9Kno6jyqy9X8i+PgcRt7eavi6nHWm5vOy0jBdIx0SNRKQGWtiHJtttt5tvNt9TDxEXINItxEMgASALAQCSGwJIWempkpUnLsup6YQUdP8kVjp4brr0MssQkebEYuztz6dTothbmyqtSqWfb8C8fzP4eJLVaNTlVdoLLnJq0Uvrz0Oo3RwtOnPhmuJv8AFzb/AFZfdOkq7Epqk4JKUmrX5p8rW0NtsHydShTlWrStU4JONOLTtk/vvnlyRnezj17GquOIpOKtHiSedrxl6Ofvv7Dvjj8BhbcL6JNez/B2AxKAA0gAAAAAAAAAAABWdRRTbaSSu28kktW3yQFjWbd3koYOnx15qP5Y6zm+kY6v5HE74eV2FK9PCWq1NHVedOPqr8b76eJ8i2ntepXqOpVnKpN6uTu/BdF2A6/e/wAqVfFXp0r0KDy4U/Tmv1yXLssvE4WdS5RsguhLZBMY3LeaKihBk80UaAEEhIAQy7p9y9PCN9kBhSuZ6eG659jLwKGhhq4laJ3fJLNt9kRWSpWSRbA4CrXfoZRekmm+L1Vz+RfZGz71U6yy5R1UXyclf0vDM+n7PwNOmlwLik1rrdduiMWrpwdXdp0EuNJyks5avul+Vdjrt2Kc3SSzULtK6tGyS+6+fSx0eydgQxFePn48UVd8N7XaWSfbU6TePBRjTpcMVGMJcKSSSjFrRJaaE7Fn45/CYJJd+/Q7umrwXeK+RyC1Ouwn8OHqx+SGJXMU52hw843T5czqqcrpPqkabb8EnBpauSemd0tTa4OV6cPVXyLPKlZgAaQAAAAAAAABhxeLhShKdSShCKu5SaSS7s+Wb3+WH71PBZLR15LN/wDTi9PF+5Ad3vNvph8DH7WV6jV40o2c5dG/yru/ifFd7fKDiMa2m/N0L5Uov0f5nrN+OXRI5vFYyVSTlOTlKTu5NuTb6tvU87Y0LSncqyAaEkAgIyU+YmsvaKRM43AtYwtZma5gbAlsQzasTCi32R6IJRsRUxw9s3m/gi2JqpIqqkpS4Ypyk9Es/wDB6FsKbSlVjaN7KKeTa6yWvgNimD2VUrtWvGn+a13LtBc/HQ7XZG5dOEU5RV/fJtqzbl4clkYt0anC+CyaUcr2vFXslHLTNHaUcJfOXuOdrWnI7I3HrV60o048NKMs6ssopZP+aVuS+B2VPAeanKDd5Qk1e1rrrblqdXu9C1BLkpP9/qajbFLhxM+k4xfuy+gvCdNjZVocvve18LN/tTBurScU7Syab5NGk2NgpSqxmsowbb7txasvedMMeF65XZ9O1dQnZtSs+abs7HVHNYr0cZfrOD+SOlLilaneKP2cX0mvimevZT+xh4fJ2MG34/Yvs4v4l9iTvRXi/n/Uv0+PeACoAAAAABDdiTx7W/gy9i9jkgPnvle2qpwo0YSv6Upys8nZKMfHWR8hr0Wv7yOo2/tGpWrS88uCUfRS1vFZXfVvW5qJw5CDTMi5g2/Fwa4W7NadDWYbFTT5so3VwRTqKUVJeDXRom5UACGBKkPOFWyYUm+yICk/E9VLDpZyzZSKUVYtFubUYJyk+S+b6LuNqyTlG3+TDhaXnZpX4IN24+V+i6s3+xtypVEnNvXO2UUunWXwMlbZkoVPNxXE07RUU3foopfIm1b7Ye7EKau8k+93L1nz8NDd4nY//ERjSi+BSaSdrpO6SZk2dsmcIRhVi4TjCPoN3txK+v05XN7gqaU4dE18Gjnb61pko7k0cLhp8C46ySbqy+8+FptR/Ku3vuYeHTwOwxFPihKPWLXvVjkqlGUbKScXa2eV7dC5RI32wZfZvtL6IvtjAxnTlJq84xfC87rmejA0IwguHRpPxbWplrRvGS6pr4GpxGk3XnlNeq/g19DfHO7sO0pLrH5P+p0Qx4Vze23w4hPtB+5nSGl27g5SnCUVe64clfO9zcoTorWpKUXF6NWK4XDKnFRjovb3MoKgAAAAAAAAeTav8GXs/wByPWeLa7+xfjH/AHIlHy3frYibhUccneHFo1NZ5PwfwOHxNKUNVxRy9Lp4o+7VNiQxWFnTndXneMlrGSSs115q3c+abwbr1sJK1SPFTb9Gos4y8ej7MTi1xdagpa/4NZiNmJcrPryf7HRYvCtQ9C3CpcVrLVqzs+mmWmR4ou7cbZpXtZ6dSjUzo8Ho9NfHmRY9dZZy8TA6WZpGK5W/JE0ouS6L4s9MYKKyIMUKNs3n9C0qyRRSlOShBOU3ol/eSOn2FuY5NSqWk/8A1xf/ANP4E2OX4JVfufd5zei8Op2e5+GpKPBL7yzbSzqdOL9tDZ7X2FHzaUE5VU+SzlytZam83e8ntWlSlXrPzcuB2pLNtf6j5ZK9l8NDN9WMtCLeUVaJ026OyaceKpwp1rpcbzlw2vZdOehq6NGyOi3deU16r+ZnG+rZ48+3qNqyl+aHxT/Znhw0G5JJXdzo9pbNVXhz4XFvO18nqvganYUrVbPVqS9zX7Cz0l8dGaLeSNnTfrL5M3pqN44fZxfSfzTN3iR7tmTvRpv9C+Ct9D0nh2JK9CP8y/8AJnuE4jmdhu2Ice017b/0OmPBR2So15VU9U8rc3q7/wB6nvEi0ABUAAAAAAAAACLgSeHbP8J+Mfme254dspuk7K9mm/BPMlIbF/h/zP6Hrr4eM4uM4qUZKzi1dNd0ebZEbUl3bZ7ROLXzbevybNKU8LeUWnek82vUb1XZ5+J83vZc4y4XCXL0Xqv6dj9InNbz7kUcYnK3m6/Kolr66/Evj3Kj8+4mjwy58L0k+/JlYwzR1W3d2a2Fm4VYZO9pL0oVF2f0eZz2K2ZKycNV+HquwGqVbhXtfzPTh9n1qyvGFov8T588o6s9e7myIzxKVZxSzylmoyztfvdW9p9Eo4aNPK3pPLrK/wBCW6XT55gMFGlNSV7p5t2vLx7dj6VgpOcIWsk4p3WmaM27Pk7hXnKtWf2SnZU1k5tWvxNaK75ZvsdFtXZkKdW0IqEOCPDFJJK2WSM39WfjXYLCKM4S5qUX7mmd5Vp8UWuTTXvyOLps7WErpPqhiZONirKz5XTOh2HhOGPFf76WXRK/7nn2/hoxUZRik3PNpWvdc/ce7Y870Y9rr4sSelvj2nN4P0cVb/Umvff90dIc3jGo4q/+pF+9ItSOkNft2k5UXbNpp+42BDV9dDSNbu9/B/mlb+/G5sytOmoqySSXJZJE3AkEXFwJAAAEXFwJBFyQAAAEMkhgVkEiZ6COgExRJjcrMyJgGUmyJzLMDz4/BU61NwqRU4S1TV/b2fc+Zb0eTipSTqYa9Wnq4a1IeH518fE+p8ORaKA/Pu7m69fF1pxpx0l6c3eMaev3n17an0DG7I8zVUZPiahFOdrcUopelblc+hQpJXskru7skrvq+rOb3lofaxfWPxX+DOSx691nanOPSd/el+xk2/hJS4XFNtXTsruzMe7MXaeXotqz6vO/0N2xOF65TZWHjKslJX1y7rkzqkjmsP6OLty84177r6nTDErW7fhej4Si/p9SNgS+yfab+SZ6NqwvRn6t/dmeHdyp6M1zun7GrfQfT43Jptq7OnKrCUFdNxUtPRSeb9xuQaQAAAhkkAV5kkPUmWhRYFITLOViAUi8xCV2HEoN5l0VazLIgkAACGSAIsUlJoyENXAoo3zJUe5MUUXMonzZCmy9hCNgJSFiQQDR7z01aD7tG8NXvFTvRv0dyXix6dlNeZhb8q+GR6zWbvVL0V2k19fqbMTiVze0PRxN+8ZfI6Q53eOnacZcmrX7pnQU9FfW3xJFJxumno1b2Hl2fs1UuKzb4nfPklovmewGkAAAAAAixIAq0U4jKVlECvAiWu4qaBAQ1YmLbJcbliiLEgEAAAAAAAAEFVEvYiwEFiLEgAAAPJtWF6M/C/uPWUrQ4otdU17wNNuvU9Ga6NP3pq/wN4aTd/BThOpxJpZJfqzby/vmbskWsdWhGVuJJ2d1fOzMgBUAAAAAAAAAAAIZIArJXFixFgBIsAAAAAAAAAAAAAAAAAAAAAAAAAAAAAAAAAAAAAAAAAAAAAAAAAAAA//Z"/>
          <p:cNvSpPr>
            <a:spLocks noChangeAspect="1" noChangeArrowheads="1"/>
          </p:cNvSpPr>
          <p:nvPr/>
        </p:nvSpPr>
        <p:spPr bwMode="auto">
          <a:xfrm>
            <a:off x="18072100" y="-1039813"/>
            <a:ext cx="2466975" cy="1857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4210" name="Picture 2" descr="http://www.bedford.lib.nh.us/pentium.gif"/>
          <p:cNvPicPr>
            <a:picLocks noChangeAspect="1" noChangeArrowheads="1"/>
          </p:cNvPicPr>
          <p:nvPr/>
        </p:nvPicPr>
        <p:blipFill>
          <a:blip r:embed="rId2" cstate="print"/>
          <a:srcRect/>
          <a:stretch>
            <a:fillRect/>
          </a:stretch>
        </p:blipFill>
        <p:spPr bwMode="auto">
          <a:xfrm>
            <a:off x="4499992" y="1412776"/>
            <a:ext cx="1889059" cy="1892475"/>
          </a:xfrm>
          <a:prstGeom prst="rect">
            <a:avLst/>
          </a:prstGeom>
          <a:noFill/>
        </p:spPr>
      </p:pic>
      <p:pic>
        <p:nvPicPr>
          <p:cNvPr id="94212" name="Picture 4" descr="http://eg.3orod.com/ImagesStore/SubClassification/20110512212242100203354720110920072343203596778.jpg"/>
          <p:cNvPicPr>
            <a:picLocks noChangeAspect="1" noChangeArrowheads="1"/>
          </p:cNvPicPr>
          <p:nvPr/>
        </p:nvPicPr>
        <p:blipFill>
          <a:blip r:embed="rId3" cstate="print"/>
          <a:srcRect/>
          <a:stretch>
            <a:fillRect/>
          </a:stretch>
        </p:blipFill>
        <p:spPr bwMode="auto">
          <a:xfrm>
            <a:off x="4283968" y="3717032"/>
            <a:ext cx="3211422" cy="2373660"/>
          </a:xfrm>
          <a:prstGeom prst="rect">
            <a:avLst/>
          </a:prstGeom>
          <a:noFill/>
        </p:spPr>
      </p:pic>
      <p:sp>
        <p:nvSpPr>
          <p:cNvPr id="13" name="標題 1"/>
          <p:cNvSpPr>
            <a:spLocks noGrp="1"/>
          </p:cNvSpPr>
          <p:nvPr>
            <p:ph type="title"/>
          </p:nvPr>
        </p:nvSpPr>
        <p:spPr>
          <a:xfrm>
            <a:off x="2699792" y="332656"/>
            <a:ext cx="3851920" cy="729952"/>
          </a:xfrm>
        </p:spPr>
        <p:txBody>
          <a:bodyPr/>
          <a:lstStyle/>
          <a:p>
            <a:pPr eaLnBrk="1" hangingPunct="1"/>
            <a:r>
              <a:rPr lang="en-US" altLang="zh-TW" sz="2800" b="1" dirty="0">
                <a:solidFill>
                  <a:srgbClr val="0070C0"/>
                </a:solidFill>
                <a:cs typeface="Times New Roman" pitchFamily="18" charset="0"/>
              </a:rPr>
              <a:t>	Introduction</a:t>
            </a:r>
            <a:endParaRPr lang="zh-TW" altLang="en-US" sz="2800" b="1" dirty="0">
              <a:solidFill>
                <a:srgbClr val="0070C0"/>
              </a:solidFill>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467544" y="332656"/>
            <a:ext cx="8136904" cy="657944"/>
          </a:xfrm>
        </p:spPr>
        <p:txBody>
          <a:bodyPr/>
          <a:lstStyle/>
          <a:p>
            <a:pPr algn="ctr" eaLnBrk="1" hangingPunct="1"/>
            <a:r>
              <a:rPr lang="en-US" altLang="zh-TW" sz="2800" b="1" dirty="0">
                <a:solidFill>
                  <a:srgbClr val="0070C0"/>
                </a:solidFill>
                <a:cs typeface="Times New Roman" pitchFamily="18" charset="0"/>
              </a:rPr>
              <a:t>Digital Electronics ……….Everywhere</a:t>
            </a:r>
            <a:endParaRPr lang="zh-TW" altLang="en-US" sz="2800" b="1" dirty="0">
              <a:solidFill>
                <a:srgbClr val="0070C0"/>
              </a:solidFill>
              <a:cs typeface="Times New Roman" pitchFamily="18" charset="0"/>
            </a:endParaRPr>
          </a:p>
        </p:txBody>
      </p:sp>
      <p:sp>
        <p:nvSpPr>
          <p:cNvPr id="14340"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39A798D-0ED3-4D9A-955A-961BF3DBC7EA}" type="slidenum">
              <a:rPr lang="ar-SA" smtClean="0">
                <a:latin typeface="Arial" charset="0"/>
                <a:cs typeface="Arial" charset="0"/>
              </a:rPr>
              <a:pPr/>
              <a:t>5</a:t>
            </a:fld>
            <a:endParaRPr lang="en-GB">
              <a:latin typeface="Arial" charset="0"/>
              <a:cs typeface="Arial" charset="0"/>
            </a:endParaRPr>
          </a:p>
        </p:txBody>
      </p:sp>
      <p:pic>
        <p:nvPicPr>
          <p:cNvPr id="14" name="Picture 9"/>
          <p:cNvPicPr>
            <a:picLocks noChangeAspect="1" noChangeArrowheads="1"/>
          </p:cNvPicPr>
          <p:nvPr/>
        </p:nvPicPr>
        <p:blipFill>
          <a:blip r:embed="rId2" cstate="print"/>
          <a:srcRect r="38596"/>
          <a:stretch>
            <a:fillRect/>
          </a:stretch>
        </p:blipFill>
        <p:spPr bwMode="auto">
          <a:xfrm>
            <a:off x="5796136" y="1412776"/>
            <a:ext cx="2736800" cy="2160240"/>
          </a:xfrm>
          <a:prstGeom prst="rect">
            <a:avLst/>
          </a:prstGeom>
          <a:noFill/>
          <a:ln w="9525">
            <a:noFill/>
            <a:miter lim="800000"/>
            <a:headEnd/>
            <a:tailEnd/>
          </a:ln>
          <a:effectLst/>
        </p:spPr>
      </p:pic>
      <p:pic>
        <p:nvPicPr>
          <p:cNvPr id="15" name="Picture 9"/>
          <p:cNvPicPr>
            <a:picLocks noChangeAspect="1" noChangeArrowheads="1"/>
          </p:cNvPicPr>
          <p:nvPr/>
        </p:nvPicPr>
        <p:blipFill>
          <a:blip r:embed="rId3" cstate="print"/>
          <a:srcRect r="50853"/>
          <a:stretch>
            <a:fillRect/>
          </a:stretch>
        </p:blipFill>
        <p:spPr bwMode="auto">
          <a:xfrm>
            <a:off x="3203848" y="1412776"/>
            <a:ext cx="2304256" cy="2304256"/>
          </a:xfrm>
          <a:prstGeom prst="rect">
            <a:avLst/>
          </a:prstGeom>
          <a:noFill/>
          <a:ln w="9525">
            <a:noFill/>
            <a:miter lim="800000"/>
            <a:headEnd/>
            <a:tailEnd/>
          </a:ln>
          <a:effectLst/>
        </p:spPr>
      </p:pic>
      <p:pic>
        <p:nvPicPr>
          <p:cNvPr id="90116" name="Picture 4" descr="http://p.airliners.net/photos/middle/3/9/9/0768993.jpg"/>
          <p:cNvPicPr>
            <a:picLocks noChangeAspect="1" noChangeArrowheads="1"/>
          </p:cNvPicPr>
          <p:nvPr/>
        </p:nvPicPr>
        <p:blipFill>
          <a:blip r:embed="rId4" cstate="print"/>
          <a:srcRect b="5013"/>
          <a:stretch>
            <a:fillRect/>
          </a:stretch>
        </p:blipFill>
        <p:spPr bwMode="auto">
          <a:xfrm>
            <a:off x="5796137" y="3717032"/>
            <a:ext cx="2592288" cy="2507344"/>
          </a:xfrm>
          <a:prstGeom prst="rect">
            <a:avLst/>
          </a:prstGeom>
          <a:noFill/>
        </p:spPr>
      </p:pic>
      <p:pic>
        <p:nvPicPr>
          <p:cNvPr id="90118" name="Picture 6" descr="http://www.sogarab.com/photos/47515.jpg"/>
          <p:cNvPicPr>
            <a:picLocks noChangeAspect="1" noChangeArrowheads="1"/>
          </p:cNvPicPr>
          <p:nvPr/>
        </p:nvPicPr>
        <p:blipFill>
          <a:blip r:embed="rId5" cstate="print"/>
          <a:srcRect/>
          <a:stretch>
            <a:fillRect/>
          </a:stretch>
        </p:blipFill>
        <p:spPr bwMode="auto">
          <a:xfrm>
            <a:off x="3059832" y="3717032"/>
            <a:ext cx="2439364" cy="2544284"/>
          </a:xfrm>
          <a:prstGeom prst="rect">
            <a:avLst/>
          </a:prstGeom>
          <a:noFill/>
        </p:spPr>
      </p:pic>
      <p:pic>
        <p:nvPicPr>
          <p:cNvPr id="90120" name="Picture 8" descr="http://i1-scripts.softpedia-static.com/screenshots/ATM-Machine-Hits-7919.png"/>
          <p:cNvPicPr>
            <a:picLocks noChangeAspect="1" noChangeArrowheads="1"/>
          </p:cNvPicPr>
          <p:nvPr/>
        </p:nvPicPr>
        <p:blipFill>
          <a:blip r:embed="rId6" cstate="print"/>
          <a:srcRect l="5563" t="13274" r="8202" b="4427"/>
          <a:stretch>
            <a:fillRect/>
          </a:stretch>
        </p:blipFill>
        <p:spPr bwMode="auto">
          <a:xfrm>
            <a:off x="539552" y="3933056"/>
            <a:ext cx="2232248" cy="2232248"/>
          </a:xfrm>
          <a:prstGeom prst="rect">
            <a:avLst/>
          </a:prstGeom>
          <a:noFill/>
        </p:spPr>
      </p:pic>
      <p:pic>
        <p:nvPicPr>
          <p:cNvPr id="90122" name="Picture 10" descr="http://english.people.com.cn/200508/10/images/0809_C19.jpg"/>
          <p:cNvPicPr>
            <a:picLocks noChangeAspect="1" noChangeArrowheads="1"/>
          </p:cNvPicPr>
          <p:nvPr/>
        </p:nvPicPr>
        <p:blipFill>
          <a:blip r:embed="rId7" cstate="print"/>
          <a:srcRect/>
          <a:stretch>
            <a:fillRect/>
          </a:stretch>
        </p:blipFill>
        <p:spPr bwMode="auto">
          <a:xfrm>
            <a:off x="611560" y="1412776"/>
            <a:ext cx="2016224" cy="223224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pPr algn="ctr"/>
            <a:r>
              <a:rPr lang="en-US" altLang="zh-TW" b="1">
                <a:solidFill>
                  <a:srgbClr val="0070C0"/>
                </a:solidFill>
                <a:cs typeface="Times New Roman" pitchFamily="18" charset="0"/>
              </a:rPr>
              <a:t>Analog and Digital Signal</a:t>
            </a:r>
            <a:endParaRPr lang="zh-TW" altLang="en-US" b="1">
              <a:solidFill>
                <a:srgbClr val="0070C0"/>
              </a:solidFill>
              <a:cs typeface="Times New Roman" pitchFamily="18" charset="0"/>
            </a:endParaRPr>
          </a:p>
        </p:txBody>
      </p:sp>
      <p:sp>
        <p:nvSpPr>
          <p:cNvPr id="15363" name="內容版面配置區 2"/>
          <p:cNvSpPr>
            <a:spLocks noGrp="1"/>
          </p:cNvSpPr>
          <p:nvPr>
            <p:ph idx="1"/>
          </p:nvPr>
        </p:nvSpPr>
        <p:spPr>
          <a:xfrm>
            <a:off x="539552" y="4725144"/>
            <a:ext cx="4104456" cy="1512341"/>
          </a:xfrm>
        </p:spPr>
        <p:txBody>
          <a:bodyPr/>
          <a:lstStyle/>
          <a:p>
            <a:pPr>
              <a:buFont typeface="Wingdings 3" pitchFamily="18" charset="2"/>
              <a:buNone/>
            </a:pPr>
            <a:r>
              <a:rPr lang="en-US" altLang="zh-TW" sz="2400" dirty="0">
                <a:solidFill>
                  <a:srgbClr val="0070C0"/>
                </a:solidFill>
                <a:cs typeface="Arial" charset="0"/>
              </a:rPr>
              <a:t>Analog signals vary continuously over a specified range with infinite values.</a:t>
            </a:r>
          </a:p>
          <a:p>
            <a:endParaRPr lang="zh-TW" altLang="en-US" sz="2400" dirty="0">
              <a:solidFill>
                <a:srgbClr val="0070C0"/>
              </a:solidFill>
              <a:cs typeface="Arial" charset="0"/>
            </a:endParaRPr>
          </a:p>
        </p:txBody>
      </p:sp>
      <p:grpSp>
        <p:nvGrpSpPr>
          <p:cNvPr id="15364" name="Group 34"/>
          <p:cNvGrpSpPr>
            <a:grpSpLocks/>
          </p:cNvGrpSpPr>
          <p:nvPr/>
        </p:nvGrpSpPr>
        <p:grpSpPr bwMode="auto">
          <a:xfrm>
            <a:off x="683568" y="1556792"/>
            <a:ext cx="3017838" cy="3078162"/>
            <a:chOff x="1493838" y="3698875"/>
            <a:chExt cx="3017837" cy="3078163"/>
          </a:xfrm>
        </p:grpSpPr>
        <p:cxnSp>
          <p:nvCxnSpPr>
            <p:cNvPr id="15392" name="直線單箭頭接點 4"/>
            <p:cNvCxnSpPr>
              <a:cxnSpLocks noChangeShapeType="1"/>
            </p:cNvCxnSpPr>
            <p:nvPr/>
          </p:nvCxnSpPr>
          <p:spPr bwMode="auto">
            <a:xfrm rot="5400000" flipH="1" flipV="1">
              <a:off x="698500" y="5184775"/>
              <a:ext cx="2159000" cy="0"/>
            </a:xfrm>
            <a:prstGeom prst="straightConnector1">
              <a:avLst/>
            </a:prstGeom>
            <a:noFill/>
            <a:ln w="19050" algn="ctr">
              <a:solidFill>
                <a:schemeClr val="tx1"/>
              </a:solidFill>
              <a:round/>
              <a:headEnd type="none" w="sm" len="sm"/>
              <a:tailEnd type="arrow" w="med" len="med"/>
            </a:ln>
          </p:spPr>
        </p:cxnSp>
        <p:cxnSp>
          <p:nvCxnSpPr>
            <p:cNvPr id="15393" name="直線單箭頭接點 6"/>
            <p:cNvCxnSpPr>
              <a:cxnSpLocks noChangeShapeType="1"/>
            </p:cNvCxnSpPr>
            <p:nvPr/>
          </p:nvCxnSpPr>
          <p:spPr bwMode="auto">
            <a:xfrm>
              <a:off x="1768475" y="6269038"/>
              <a:ext cx="2519363" cy="1587"/>
            </a:xfrm>
            <a:prstGeom prst="straightConnector1">
              <a:avLst/>
            </a:prstGeom>
            <a:noFill/>
            <a:ln w="19050" algn="ctr">
              <a:solidFill>
                <a:schemeClr val="tx1"/>
              </a:solidFill>
              <a:round/>
              <a:headEnd type="none" w="sm" len="sm"/>
              <a:tailEnd type="arrow" w="med" len="med"/>
            </a:ln>
          </p:spPr>
        </p:cxnSp>
        <p:sp>
          <p:nvSpPr>
            <p:cNvPr id="15394" name="手繪多邊形 21"/>
            <p:cNvSpPr>
              <a:spLocks noChangeArrowheads="1"/>
            </p:cNvSpPr>
            <p:nvPr/>
          </p:nvSpPr>
          <p:spPr bwMode="auto">
            <a:xfrm>
              <a:off x="1778000" y="4160838"/>
              <a:ext cx="2316163" cy="2027237"/>
            </a:xfrm>
            <a:custGeom>
              <a:avLst/>
              <a:gdLst>
                <a:gd name="T0" fmla="*/ 0 w 1930400"/>
                <a:gd name="T1" fmla="*/ 39121380 h 1628987"/>
                <a:gd name="T2" fmla="*/ 11920639 w 1930400"/>
                <a:gd name="T3" fmla="*/ 3974890 h 1628987"/>
                <a:gd name="T4" fmla="*/ 29239271 w 1930400"/>
                <a:gd name="T5" fmla="*/ 62970661 h 1628987"/>
                <a:gd name="T6" fmla="*/ 42734319 w 1930400"/>
                <a:gd name="T7" fmla="*/ 28661085 h 1628987"/>
                <a:gd name="T8" fmla="*/ 0 60000 65536"/>
                <a:gd name="T9" fmla="*/ 0 60000 65536"/>
                <a:gd name="T10" fmla="*/ 0 60000 65536"/>
                <a:gd name="T11" fmla="*/ 0 60000 65536"/>
                <a:gd name="T12" fmla="*/ 0 w 1930400"/>
                <a:gd name="T13" fmla="*/ 0 h 1628987"/>
                <a:gd name="T14" fmla="*/ 1930400 w 1930400"/>
                <a:gd name="T15" fmla="*/ 1628987 h 1628987"/>
              </a:gdLst>
              <a:ahLst/>
              <a:cxnLst>
                <a:cxn ang="T8">
                  <a:pos x="T0" y="T1"/>
                </a:cxn>
                <a:cxn ang="T9">
                  <a:pos x="T2" y="T3"/>
                </a:cxn>
                <a:cxn ang="T10">
                  <a:pos x="T4" y="T5"/>
                </a:cxn>
                <a:cxn ang="T11">
                  <a:pos x="T6" y="T7"/>
                </a:cxn>
              </a:cxnLst>
              <a:rect l="T12" t="T13" r="T14" b="T15"/>
              <a:pathLst>
                <a:path w="1930400" h="1628987">
                  <a:moveTo>
                    <a:pt x="0" y="949960"/>
                  </a:moveTo>
                  <a:cubicBezTo>
                    <a:pt x="159173" y="474980"/>
                    <a:pt x="318347" y="0"/>
                    <a:pt x="538480" y="96520"/>
                  </a:cubicBezTo>
                  <a:cubicBezTo>
                    <a:pt x="758613" y="193040"/>
                    <a:pt x="1088813" y="1429173"/>
                    <a:pt x="1320800" y="1529080"/>
                  </a:cubicBezTo>
                  <a:cubicBezTo>
                    <a:pt x="1552787" y="1628987"/>
                    <a:pt x="1741593" y="1162473"/>
                    <a:pt x="1930400" y="695960"/>
                  </a:cubicBezTo>
                </a:path>
              </a:pathLst>
            </a:custGeom>
            <a:solidFill>
              <a:schemeClr val="bg1"/>
            </a:solidFill>
            <a:ln w="15875" algn="ctr">
              <a:solidFill>
                <a:srgbClr val="FF0000"/>
              </a:solidFill>
              <a:round/>
              <a:headEnd type="none" w="sm" len="sm"/>
              <a:tailEnd type="none" w="sm" len="sm"/>
            </a:ln>
          </p:spPr>
          <p:txBody>
            <a:bodyPr/>
            <a:lstStyle/>
            <a:p>
              <a:endParaRPr lang="en-US"/>
            </a:p>
          </p:txBody>
        </p:sp>
        <p:sp>
          <p:nvSpPr>
            <p:cNvPr id="15395" name="文字方塊 22"/>
            <p:cNvSpPr txBox="1">
              <a:spLocks noChangeArrowheads="1"/>
            </p:cNvSpPr>
            <p:nvPr/>
          </p:nvSpPr>
          <p:spPr bwMode="auto">
            <a:xfrm>
              <a:off x="4257675" y="6045200"/>
              <a:ext cx="254000" cy="400050"/>
            </a:xfrm>
            <a:prstGeom prst="rect">
              <a:avLst/>
            </a:prstGeom>
            <a:noFill/>
            <a:ln w="9525">
              <a:noFill/>
              <a:miter lim="800000"/>
              <a:headEnd/>
              <a:tailEnd/>
            </a:ln>
          </p:spPr>
          <p:txBody>
            <a:bodyPr wrap="none">
              <a:spAutoFit/>
            </a:bodyPr>
            <a:lstStyle/>
            <a:p>
              <a:r>
                <a:rPr lang="en-US" altLang="zh-TW"/>
                <a:t>t</a:t>
              </a:r>
              <a:endParaRPr lang="zh-TW" altLang="en-US"/>
            </a:p>
          </p:txBody>
        </p:sp>
        <p:sp>
          <p:nvSpPr>
            <p:cNvPr id="15396" name="文字方塊 23"/>
            <p:cNvSpPr txBox="1">
              <a:spLocks noChangeArrowheads="1"/>
            </p:cNvSpPr>
            <p:nvPr/>
          </p:nvSpPr>
          <p:spPr bwMode="auto">
            <a:xfrm>
              <a:off x="1493838" y="3698875"/>
              <a:ext cx="582612" cy="400050"/>
            </a:xfrm>
            <a:prstGeom prst="rect">
              <a:avLst/>
            </a:prstGeom>
            <a:noFill/>
            <a:ln w="9525">
              <a:noFill/>
              <a:miter lim="800000"/>
              <a:headEnd/>
              <a:tailEnd/>
            </a:ln>
          </p:spPr>
          <p:txBody>
            <a:bodyPr wrap="none">
              <a:spAutoFit/>
            </a:bodyPr>
            <a:lstStyle/>
            <a:p>
              <a:r>
                <a:rPr lang="en-US" altLang="zh-TW"/>
                <a:t>X(t)</a:t>
              </a:r>
              <a:endParaRPr lang="zh-TW" altLang="en-US"/>
            </a:p>
          </p:txBody>
        </p:sp>
        <p:sp>
          <p:nvSpPr>
            <p:cNvPr id="15397" name="文字方塊 51"/>
            <p:cNvSpPr txBox="1">
              <a:spLocks noChangeArrowheads="1"/>
            </p:cNvSpPr>
            <p:nvPr/>
          </p:nvSpPr>
          <p:spPr bwMode="auto">
            <a:xfrm>
              <a:off x="2286000" y="6407150"/>
              <a:ext cx="1473200" cy="369888"/>
            </a:xfrm>
            <a:prstGeom prst="rect">
              <a:avLst/>
            </a:prstGeom>
            <a:noFill/>
            <a:ln w="9525">
              <a:noFill/>
              <a:miter lim="800000"/>
              <a:headEnd/>
              <a:tailEnd/>
            </a:ln>
          </p:spPr>
          <p:txBody>
            <a:bodyPr wrap="none">
              <a:spAutoFit/>
            </a:bodyPr>
            <a:lstStyle/>
            <a:p>
              <a:r>
                <a:rPr lang="en-US" altLang="zh-TW" sz="1800"/>
                <a:t>Analog signal</a:t>
              </a:r>
              <a:endParaRPr lang="zh-TW" altLang="en-US" sz="1800"/>
            </a:p>
          </p:txBody>
        </p:sp>
      </p:grpSp>
      <p:sp>
        <p:nvSpPr>
          <p:cNvPr id="37" name="內容版面配置區 2"/>
          <p:cNvSpPr txBox="1">
            <a:spLocks/>
          </p:cNvSpPr>
          <p:nvPr/>
        </p:nvSpPr>
        <p:spPr bwMode="auto">
          <a:xfrm>
            <a:off x="4572000" y="4941168"/>
            <a:ext cx="3816424" cy="1008062"/>
          </a:xfrm>
          <a:prstGeom prst="rect">
            <a:avLst/>
          </a:prstGeom>
          <a:noFill/>
          <a:ln w="9525">
            <a:noFill/>
            <a:miter lim="800000"/>
            <a:headEnd/>
            <a:tailEnd/>
          </a:ln>
        </p:spPr>
        <p:txBody>
          <a:bodyPr/>
          <a:lstStyle/>
          <a:p>
            <a:pPr marL="547688" lvl="1" indent="-273050" algn="l" rtl="0" eaLnBrk="0" hangingPunct="0">
              <a:spcBef>
                <a:spcPts val="500"/>
              </a:spcBef>
              <a:buClr>
                <a:schemeClr val="accent2"/>
              </a:buClr>
              <a:buSzPct val="76000"/>
              <a:defRPr/>
            </a:pPr>
            <a:r>
              <a:rPr lang="en-US" altLang="zh-TW" sz="2400" dirty="0">
                <a:solidFill>
                  <a:srgbClr val="0070C0"/>
                </a:solidFill>
                <a:latin typeface="+mn-lt"/>
                <a:cs typeface="+mn-cs"/>
              </a:rPr>
              <a:t>Digital signals can assume only finite values.</a:t>
            </a:r>
          </a:p>
        </p:txBody>
      </p:sp>
      <p:sp>
        <p:nvSpPr>
          <p:cNvPr id="15367" name="Slide Number Placeholder 37"/>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4E3877F-5F2B-4C91-818F-3BE2F6249900}" type="slidenum">
              <a:rPr lang="ar-SA" smtClean="0">
                <a:latin typeface="Arial" charset="0"/>
                <a:cs typeface="Arial" charset="0"/>
              </a:rPr>
              <a:pPr/>
              <a:t>6</a:t>
            </a:fld>
            <a:endParaRPr lang="en-GB">
              <a:latin typeface="Arial" charset="0"/>
              <a:cs typeface="Arial" charset="0"/>
            </a:endParaRPr>
          </a:p>
        </p:txBody>
      </p:sp>
      <p:pic>
        <p:nvPicPr>
          <p:cNvPr id="33796" name="Picture 4" descr="http://content.answcdn.com/main/content/img/McGrawHill/Encyclopedia/images/CE557000FG0020.gif"/>
          <p:cNvPicPr>
            <a:picLocks noChangeAspect="1" noChangeArrowheads="1"/>
          </p:cNvPicPr>
          <p:nvPr/>
        </p:nvPicPr>
        <p:blipFill>
          <a:blip r:embed="rId2" cstate="print">
            <a:lum contrast="-10000"/>
          </a:blip>
          <a:srcRect/>
          <a:stretch>
            <a:fillRect/>
          </a:stretch>
        </p:blipFill>
        <p:spPr bwMode="auto">
          <a:xfrm>
            <a:off x="4644008" y="1412776"/>
            <a:ext cx="2880320" cy="3356502"/>
          </a:xfrm>
          <a:prstGeom prst="rect">
            <a:avLst/>
          </a:prstGeom>
          <a:noFill/>
        </p:spPr>
      </p:pic>
      <p:sp>
        <p:nvSpPr>
          <p:cNvPr id="40" name="TextBox 39"/>
          <p:cNvSpPr txBox="1"/>
          <p:nvPr/>
        </p:nvSpPr>
        <p:spPr>
          <a:xfrm>
            <a:off x="7524328" y="2060848"/>
            <a:ext cx="1440160" cy="2554545"/>
          </a:xfrm>
          <a:prstGeom prst="rect">
            <a:avLst/>
          </a:prstGeom>
          <a:noFill/>
        </p:spPr>
        <p:txBody>
          <a:bodyPr wrap="square" rtlCol="0">
            <a:spAutoFit/>
          </a:bodyPr>
          <a:lstStyle/>
          <a:p>
            <a:pPr algn="l" rtl="0"/>
            <a:r>
              <a:rPr lang="en-US" dirty="0"/>
              <a:t>Sampled</a:t>
            </a:r>
          </a:p>
          <a:p>
            <a:pPr algn="l" rtl="0"/>
            <a:endParaRPr lang="en-US" dirty="0"/>
          </a:p>
          <a:p>
            <a:pPr algn="l" rtl="0"/>
            <a:endParaRPr lang="en-US" dirty="0"/>
          </a:p>
          <a:p>
            <a:pPr algn="l" rtl="0"/>
            <a:endParaRPr lang="en-US" dirty="0"/>
          </a:p>
          <a:p>
            <a:pPr algn="l" rtl="0"/>
            <a:r>
              <a:rPr lang="en-US" dirty="0"/>
              <a:t>Quantized</a:t>
            </a:r>
          </a:p>
          <a:p>
            <a:pPr algn="l" rtl="0"/>
            <a:endParaRPr lang="en-US" dirty="0"/>
          </a:p>
          <a:p>
            <a:pPr algn="l" rtl="0"/>
            <a:endParaRPr lang="en-US" dirty="0"/>
          </a:p>
          <a:p>
            <a:pPr algn="l" rtl="0"/>
            <a:r>
              <a:rPr lang="en-US" dirty="0"/>
              <a:t>Digital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p:txBody>
          <a:bodyPr/>
          <a:lstStyle/>
          <a:p>
            <a:pPr algn="ctr" eaLnBrk="1" hangingPunct="1"/>
            <a:r>
              <a:rPr lang="en-US" altLang="zh-TW" b="1">
                <a:solidFill>
                  <a:srgbClr val="0070C0"/>
                </a:solidFill>
                <a:cs typeface="Times New Roman" pitchFamily="18" charset="0"/>
              </a:rPr>
              <a:t>Binary Digital Signal</a:t>
            </a:r>
            <a:endParaRPr lang="zh-TW" altLang="en-US" b="1">
              <a:solidFill>
                <a:srgbClr val="0070C0"/>
              </a:solidFill>
              <a:cs typeface="Times New Roman" pitchFamily="18" charset="0"/>
            </a:endParaRPr>
          </a:p>
        </p:txBody>
      </p:sp>
      <p:sp>
        <p:nvSpPr>
          <p:cNvPr id="16387" name="內容版面配置區 2"/>
          <p:cNvSpPr>
            <a:spLocks noGrp="1"/>
          </p:cNvSpPr>
          <p:nvPr>
            <p:ph idx="1"/>
          </p:nvPr>
        </p:nvSpPr>
        <p:spPr>
          <a:xfrm>
            <a:off x="539552" y="3933056"/>
            <a:ext cx="8229600" cy="2304256"/>
          </a:xfrm>
        </p:spPr>
        <p:txBody>
          <a:bodyPr/>
          <a:lstStyle/>
          <a:p>
            <a:pPr eaLnBrk="1" hangingPunct="1"/>
            <a:r>
              <a:rPr lang="en-US" altLang="zh-TW" dirty="0">
                <a:solidFill>
                  <a:srgbClr val="0070C0"/>
                </a:solidFill>
                <a:cs typeface="Arial" charset="0"/>
              </a:rPr>
              <a:t>Digital signals take finite values</a:t>
            </a:r>
          </a:p>
          <a:p>
            <a:pPr lvl="1" eaLnBrk="1" hangingPunct="1"/>
            <a:r>
              <a:rPr lang="en-US" altLang="zh-TW" dirty="0">
                <a:solidFill>
                  <a:srgbClr val="0070C0"/>
                </a:solidFill>
                <a:cs typeface="Arial" charset="0"/>
              </a:rPr>
              <a:t>Binary logic (2 values: </a:t>
            </a:r>
            <a:r>
              <a:rPr lang="en-US" altLang="zh-TW" b="1" dirty="0">
                <a:solidFill>
                  <a:schemeClr val="tx1"/>
                </a:solidFill>
                <a:cs typeface="Arial" charset="0"/>
              </a:rPr>
              <a:t>switch on , switch off</a:t>
            </a:r>
            <a:r>
              <a:rPr lang="en-US" altLang="zh-TW" dirty="0">
                <a:solidFill>
                  <a:srgbClr val="0070C0"/>
                </a:solidFill>
                <a:cs typeface="Arial" charset="0"/>
              </a:rPr>
              <a:t>)</a:t>
            </a:r>
          </a:p>
          <a:p>
            <a:pPr lvl="1" eaLnBrk="1" hangingPunct="1"/>
            <a:r>
              <a:rPr lang="en-US" altLang="zh-TW" dirty="0">
                <a:solidFill>
                  <a:srgbClr val="0070C0"/>
                </a:solidFill>
                <a:cs typeface="Arial" charset="0"/>
              </a:rPr>
              <a:t>Tri-Logic ( 3 values: traffic signal </a:t>
            </a:r>
            <a:r>
              <a:rPr lang="en-US" altLang="zh-TW" b="1" dirty="0">
                <a:solidFill>
                  <a:schemeClr val="tx1"/>
                </a:solidFill>
                <a:cs typeface="Arial" charset="0"/>
              </a:rPr>
              <a:t>green</a:t>
            </a:r>
            <a:r>
              <a:rPr lang="en-US" altLang="zh-TW" dirty="0">
                <a:solidFill>
                  <a:schemeClr val="tx1"/>
                </a:solidFill>
                <a:cs typeface="Arial" charset="0"/>
              </a:rPr>
              <a:t>, </a:t>
            </a:r>
            <a:r>
              <a:rPr lang="en-US" altLang="zh-TW" b="1" dirty="0">
                <a:solidFill>
                  <a:schemeClr val="tx1"/>
                </a:solidFill>
                <a:cs typeface="Arial" charset="0"/>
              </a:rPr>
              <a:t>red</a:t>
            </a:r>
            <a:r>
              <a:rPr lang="en-US" altLang="zh-TW" dirty="0">
                <a:solidFill>
                  <a:schemeClr val="tx1"/>
                </a:solidFill>
                <a:cs typeface="Arial" charset="0"/>
              </a:rPr>
              <a:t>, </a:t>
            </a:r>
            <a:r>
              <a:rPr lang="en-US" altLang="zh-TW" b="1" dirty="0">
                <a:solidFill>
                  <a:schemeClr val="tx1"/>
                </a:solidFill>
                <a:cs typeface="Arial" charset="0"/>
              </a:rPr>
              <a:t>yellow</a:t>
            </a:r>
            <a:r>
              <a:rPr lang="en-US" altLang="zh-TW" dirty="0">
                <a:solidFill>
                  <a:srgbClr val="0070C0"/>
                </a:solidFill>
                <a:cs typeface="Arial" charset="0"/>
              </a:rPr>
              <a:t>)</a:t>
            </a:r>
          </a:p>
          <a:p>
            <a:pPr lvl="1" eaLnBrk="1" hangingPunct="1"/>
            <a:r>
              <a:rPr lang="en-US" altLang="zh-TW" dirty="0">
                <a:solidFill>
                  <a:srgbClr val="0070C0"/>
                </a:solidFill>
                <a:cs typeface="Arial" charset="0"/>
              </a:rPr>
              <a:t>Quad Logic (4 values: </a:t>
            </a:r>
            <a:r>
              <a:rPr lang="en-US" altLang="zh-TW" b="1" dirty="0">
                <a:solidFill>
                  <a:schemeClr val="tx1"/>
                </a:solidFill>
                <a:cs typeface="Arial" charset="0"/>
              </a:rPr>
              <a:t>right , left , up, down</a:t>
            </a:r>
            <a:r>
              <a:rPr lang="en-US" altLang="zh-TW" dirty="0">
                <a:solidFill>
                  <a:srgbClr val="0070C0"/>
                </a:solidFill>
                <a:cs typeface="Arial" charset="0"/>
              </a:rPr>
              <a:t>)</a:t>
            </a:r>
          </a:p>
          <a:p>
            <a:pPr lvl="1" eaLnBrk="1" hangingPunct="1"/>
            <a:r>
              <a:rPr lang="en-US" altLang="zh-TW" dirty="0">
                <a:solidFill>
                  <a:srgbClr val="0070C0"/>
                </a:solidFill>
                <a:cs typeface="Arial" charset="0"/>
              </a:rPr>
              <a:t>Two level, or binary values are the most prevalent values.</a:t>
            </a:r>
          </a:p>
          <a:p>
            <a:pPr lvl="1" eaLnBrk="1" hangingPunct="1"/>
            <a:endParaRPr lang="en-US" altLang="zh-TW" sz="1800" dirty="0">
              <a:solidFill>
                <a:srgbClr val="0070C0"/>
              </a:solidFill>
              <a:cs typeface="Arial" charset="0"/>
            </a:endParaRPr>
          </a:p>
          <a:p>
            <a:pPr lvl="1" eaLnBrk="1" hangingPunct="1"/>
            <a:endParaRPr lang="en-US" altLang="zh-TW" sz="1800" dirty="0">
              <a:solidFill>
                <a:srgbClr val="0070C0"/>
              </a:solidFill>
              <a:cs typeface="Arial" charset="0"/>
            </a:endParaRPr>
          </a:p>
        </p:txBody>
      </p:sp>
      <p:sp>
        <p:nvSpPr>
          <p:cNvPr id="16388" name="Slide Number Placeholder 18"/>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77C4519-4B6F-449D-BEF0-B3BB4FF637D1}" type="slidenum">
              <a:rPr lang="ar-SA" smtClean="0">
                <a:latin typeface="Arial" charset="0"/>
                <a:cs typeface="Arial" charset="0"/>
              </a:rPr>
              <a:pPr/>
              <a:t>7</a:t>
            </a:fld>
            <a:endParaRPr lang="en-GB">
              <a:latin typeface="Arial" charset="0"/>
              <a:cs typeface="Arial" charset="0"/>
            </a:endParaRPr>
          </a:p>
        </p:txBody>
      </p:sp>
      <p:pic>
        <p:nvPicPr>
          <p:cNvPr id="32770" name="Picture 2" descr="http://zone.ni.com/cms/images/devzone/tut/a/07c0be30313.gif"/>
          <p:cNvPicPr>
            <a:picLocks noChangeAspect="1" noChangeArrowheads="1"/>
          </p:cNvPicPr>
          <p:nvPr/>
        </p:nvPicPr>
        <p:blipFill>
          <a:blip r:embed="rId2" cstate="print"/>
          <a:srcRect/>
          <a:stretch>
            <a:fillRect/>
          </a:stretch>
        </p:blipFill>
        <p:spPr bwMode="auto">
          <a:xfrm>
            <a:off x="1115616" y="1340768"/>
            <a:ext cx="7272808" cy="232809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p:txBody>
          <a:bodyPr/>
          <a:lstStyle/>
          <a:p>
            <a:pPr algn="ctr" eaLnBrk="1" hangingPunct="1"/>
            <a:r>
              <a:rPr lang="en-US" altLang="zh-TW" b="1">
                <a:solidFill>
                  <a:srgbClr val="0070C0"/>
                </a:solidFill>
                <a:cs typeface="Times New Roman" pitchFamily="18" charset="0"/>
              </a:rPr>
              <a:t>Binary Digital Signal</a:t>
            </a:r>
            <a:endParaRPr lang="zh-TW" altLang="en-US" b="1">
              <a:solidFill>
                <a:srgbClr val="0070C0"/>
              </a:solidFill>
              <a:cs typeface="Times New Roman" pitchFamily="18" charset="0"/>
            </a:endParaRPr>
          </a:p>
        </p:txBody>
      </p:sp>
      <p:sp>
        <p:nvSpPr>
          <p:cNvPr id="17411" name="內容版面配置區 2"/>
          <p:cNvSpPr>
            <a:spLocks noGrp="1"/>
          </p:cNvSpPr>
          <p:nvPr>
            <p:ph idx="1"/>
          </p:nvPr>
        </p:nvSpPr>
        <p:spPr>
          <a:xfrm>
            <a:off x="395536" y="1484784"/>
            <a:ext cx="5483225" cy="4608512"/>
          </a:xfrm>
        </p:spPr>
        <p:txBody>
          <a:bodyPr/>
          <a:lstStyle/>
          <a:p>
            <a:pPr eaLnBrk="1" hangingPunct="1"/>
            <a:r>
              <a:rPr lang="en-US" altLang="zh-TW" dirty="0">
                <a:solidFill>
                  <a:srgbClr val="0070C0"/>
                </a:solidFill>
                <a:cs typeface="Arial" charset="0"/>
              </a:rPr>
              <a:t>Binary values are represented abstractly by:</a:t>
            </a:r>
          </a:p>
          <a:p>
            <a:pPr lvl="1" eaLnBrk="1" hangingPunct="1"/>
            <a:r>
              <a:rPr lang="en-US" altLang="zh-TW" dirty="0">
                <a:solidFill>
                  <a:srgbClr val="0070C0"/>
                </a:solidFill>
                <a:cs typeface="Arial" charset="0"/>
              </a:rPr>
              <a:t>Digits 0 and </a:t>
            </a:r>
            <a:r>
              <a:rPr lang="en-US" altLang="zh-TW" dirty="0">
                <a:solidFill>
                  <a:srgbClr val="0070C0"/>
                </a:solidFill>
                <a:latin typeface="Times New Roman" pitchFamily="18" charset="0"/>
                <a:cs typeface="Times New Roman" pitchFamily="18" charset="0"/>
              </a:rPr>
              <a:t>1</a:t>
            </a:r>
          </a:p>
          <a:p>
            <a:pPr lvl="1" eaLnBrk="1" hangingPunct="1"/>
            <a:r>
              <a:rPr lang="en-US" altLang="zh-TW" dirty="0">
                <a:solidFill>
                  <a:srgbClr val="0070C0"/>
                </a:solidFill>
                <a:cs typeface="Arial" charset="0"/>
              </a:rPr>
              <a:t>Words (symbols) False (F) and True (T)</a:t>
            </a:r>
          </a:p>
          <a:p>
            <a:pPr lvl="1" eaLnBrk="1" hangingPunct="1"/>
            <a:r>
              <a:rPr lang="en-US" altLang="zh-TW" dirty="0">
                <a:solidFill>
                  <a:srgbClr val="0070C0"/>
                </a:solidFill>
                <a:cs typeface="Arial" charset="0"/>
              </a:rPr>
              <a:t>Words (symbols) Low (L) and High (H) </a:t>
            </a:r>
          </a:p>
          <a:p>
            <a:pPr lvl="1" eaLnBrk="1" hangingPunct="1"/>
            <a:r>
              <a:rPr lang="en-US" altLang="zh-TW" dirty="0">
                <a:solidFill>
                  <a:srgbClr val="0070C0"/>
                </a:solidFill>
                <a:cs typeface="Arial" charset="0"/>
              </a:rPr>
              <a:t>And words On and Off</a:t>
            </a:r>
          </a:p>
          <a:p>
            <a:pPr eaLnBrk="1" hangingPunct="1"/>
            <a:endParaRPr lang="en-US" altLang="zh-TW" dirty="0">
              <a:solidFill>
                <a:srgbClr val="0070C0"/>
              </a:solidFill>
              <a:cs typeface="Arial" charset="0"/>
            </a:endParaRPr>
          </a:p>
          <a:p>
            <a:pPr eaLnBrk="1" hangingPunct="1"/>
            <a:r>
              <a:rPr lang="en-US" altLang="zh-TW" dirty="0">
                <a:solidFill>
                  <a:srgbClr val="0070C0"/>
                </a:solidFill>
                <a:cs typeface="Arial" charset="0"/>
              </a:rPr>
              <a:t>Binary values are represented by values or ranges of values of physical quantities.</a:t>
            </a:r>
          </a:p>
          <a:p>
            <a:pPr lvl="1" eaLnBrk="1" hangingPunct="1"/>
            <a:endParaRPr lang="en-US" altLang="zh-TW" sz="1800" dirty="0">
              <a:solidFill>
                <a:srgbClr val="0070C0"/>
              </a:solidFill>
              <a:cs typeface="Arial" charset="0"/>
            </a:endParaRPr>
          </a:p>
          <a:p>
            <a:pPr lvl="1" eaLnBrk="1" hangingPunct="1"/>
            <a:endParaRPr lang="en-US" altLang="zh-TW" sz="1800" dirty="0">
              <a:solidFill>
                <a:srgbClr val="0070C0"/>
              </a:solidFill>
              <a:cs typeface="Arial" charset="0"/>
            </a:endParaRPr>
          </a:p>
        </p:txBody>
      </p:sp>
      <p:grpSp>
        <p:nvGrpSpPr>
          <p:cNvPr id="17412" name="Group 18"/>
          <p:cNvGrpSpPr>
            <a:grpSpLocks/>
          </p:cNvGrpSpPr>
          <p:nvPr/>
        </p:nvGrpSpPr>
        <p:grpSpPr bwMode="auto">
          <a:xfrm>
            <a:off x="5580112" y="1772816"/>
            <a:ext cx="3379787" cy="3438525"/>
            <a:chOff x="5934075" y="3313113"/>
            <a:chExt cx="3019425" cy="3078162"/>
          </a:xfrm>
        </p:grpSpPr>
        <p:cxnSp>
          <p:nvCxnSpPr>
            <p:cNvPr id="17414" name="直線單箭頭接點 3"/>
            <p:cNvCxnSpPr>
              <a:cxnSpLocks noChangeShapeType="1"/>
            </p:cNvCxnSpPr>
            <p:nvPr/>
          </p:nvCxnSpPr>
          <p:spPr bwMode="auto">
            <a:xfrm rot="5400000" flipH="1" flipV="1">
              <a:off x="5140325" y="4799013"/>
              <a:ext cx="2159000" cy="0"/>
            </a:xfrm>
            <a:prstGeom prst="straightConnector1">
              <a:avLst/>
            </a:prstGeom>
            <a:noFill/>
            <a:ln w="19050" algn="ctr">
              <a:solidFill>
                <a:schemeClr val="tx1"/>
              </a:solidFill>
              <a:round/>
              <a:headEnd type="none" w="sm" len="sm"/>
              <a:tailEnd type="arrow" w="med" len="med"/>
            </a:ln>
          </p:spPr>
        </p:cxnSp>
        <p:cxnSp>
          <p:nvCxnSpPr>
            <p:cNvPr id="17415" name="直線單箭頭接點 4"/>
            <p:cNvCxnSpPr>
              <a:cxnSpLocks noChangeShapeType="1"/>
            </p:cNvCxnSpPr>
            <p:nvPr/>
          </p:nvCxnSpPr>
          <p:spPr bwMode="auto">
            <a:xfrm>
              <a:off x="6208713" y="5883275"/>
              <a:ext cx="2520950" cy="1588"/>
            </a:xfrm>
            <a:prstGeom prst="straightConnector1">
              <a:avLst/>
            </a:prstGeom>
            <a:noFill/>
            <a:ln w="19050" algn="ctr">
              <a:solidFill>
                <a:schemeClr val="tx1"/>
              </a:solidFill>
              <a:round/>
              <a:headEnd type="none" w="sm" len="sm"/>
              <a:tailEnd type="arrow" w="med" len="med"/>
            </a:ln>
          </p:spPr>
        </p:cxnSp>
        <p:sp>
          <p:nvSpPr>
            <p:cNvPr id="17416" name="文字方塊 6"/>
            <p:cNvSpPr txBox="1">
              <a:spLocks noChangeArrowheads="1"/>
            </p:cNvSpPr>
            <p:nvPr/>
          </p:nvSpPr>
          <p:spPr bwMode="auto">
            <a:xfrm>
              <a:off x="8697913" y="5659438"/>
              <a:ext cx="255587" cy="400050"/>
            </a:xfrm>
            <a:prstGeom prst="rect">
              <a:avLst/>
            </a:prstGeom>
            <a:noFill/>
            <a:ln w="9525">
              <a:noFill/>
              <a:miter lim="800000"/>
              <a:headEnd/>
              <a:tailEnd/>
            </a:ln>
          </p:spPr>
          <p:txBody>
            <a:bodyPr wrap="none">
              <a:spAutoFit/>
            </a:bodyPr>
            <a:lstStyle/>
            <a:p>
              <a:r>
                <a:rPr lang="en-US" altLang="zh-TW"/>
                <a:t>t</a:t>
              </a:r>
              <a:endParaRPr lang="zh-TW" altLang="en-US"/>
            </a:p>
          </p:txBody>
        </p:sp>
        <p:sp>
          <p:nvSpPr>
            <p:cNvPr id="17417" name="文字方塊 7"/>
            <p:cNvSpPr txBox="1">
              <a:spLocks noChangeArrowheads="1"/>
            </p:cNvSpPr>
            <p:nvPr/>
          </p:nvSpPr>
          <p:spPr bwMode="auto">
            <a:xfrm>
              <a:off x="5934075" y="3313113"/>
              <a:ext cx="582613" cy="400050"/>
            </a:xfrm>
            <a:prstGeom prst="rect">
              <a:avLst/>
            </a:prstGeom>
            <a:noFill/>
            <a:ln w="9525">
              <a:noFill/>
              <a:miter lim="800000"/>
              <a:headEnd/>
              <a:tailEnd/>
            </a:ln>
          </p:spPr>
          <p:txBody>
            <a:bodyPr wrap="none">
              <a:spAutoFit/>
            </a:bodyPr>
            <a:lstStyle/>
            <a:p>
              <a:r>
                <a:rPr lang="en-US" altLang="zh-TW"/>
                <a:t>V(t)</a:t>
              </a:r>
              <a:endParaRPr lang="zh-TW" altLang="en-US"/>
            </a:p>
          </p:txBody>
        </p:sp>
        <p:sp>
          <p:nvSpPr>
            <p:cNvPr id="17418" name="文字方塊 8"/>
            <p:cNvSpPr txBox="1">
              <a:spLocks noChangeArrowheads="1"/>
            </p:cNvSpPr>
            <p:nvPr/>
          </p:nvSpPr>
          <p:spPr bwMode="auto">
            <a:xfrm>
              <a:off x="6442075" y="6021388"/>
              <a:ext cx="2070100" cy="369887"/>
            </a:xfrm>
            <a:prstGeom prst="rect">
              <a:avLst/>
            </a:prstGeom>
            <a:noFill/>
            <a:ln w="9525">
              <a:noFill/>
              <a:miter lim="800000"/>
              <a:headEnd/>
              <a:tailEnd/>
            </a:ln>
          </p:spPr>
          <p:txBody>
            <a:bodyPr wrap="none">
              <a:spAutoFit/>
            </a:bodyPr>
            <a:lstStyle/>
            <a:p>
              <a:r>
                <a:rPr lang="en-US" altLang="zh-TW" sz="1800"/>
                <a:t>Binary digital signal</a:t>
              </a:r>
              <a:endParaRPr lang="zh-TW" altLang="en-US" sz="1800"/>
            </a:p>
          </p:txBody>
        </p:sp>
        <p:cxnSp>
          <p:nvCxnSpPr>
            <p:cNvPr id="17419" name="直線接點 22"/>
            <p:cNvCxnSpPr>
              <a:cxnSpLocks noChangeShapeType="1"/>
            </p:cNvCxnSpPr>
            <p:nvPr/>
          </p:nvCxnSpPr>
          <p:spPr bwMode="auto">
            <a:xfrm>
              <a:off x="6219825" y="4125913"/>
              <a:ext cx="762000" cy="1587"/>
            </a:xfrm>
            <a:prstGeom prst="line">
              <a:avLst/>
            </a:prstGeom>
            <a:noFill/>
            <a:ln w="19050" algn="ctr">
              <a:solidFill>
                <a:srgbClr val="FF0000"/>
              </a:solidFill>
              <a:round/>
              <a:headEnd type="none" w="sm" len="sm"/>
              <a:tailEnd type="none" w="sm" len="sm"/>
            </a:ln>
          </p:spPr>
        </p:cxnSp>
        <p:cxnSp>
          <p:nvCxnSpPr>
            <p:cNvPr id="17420" name="直線接點 23"/>
            <p:cNvCxnSpPr>
              <a:cxnSpLocks noChangeShapeType="1"/>
            </p:cNvCxnSpPr>
            <p:nvPr/>
          </p:nvCxnSpPr>
          <p:spPr bwMode="auto">
            <a:xfrm>
              <a:off x="6981825" y="5883275"/>
              <a:ext cx="762000" cy="1588"/>
            </a:xfrm>
            <a:prstGeom prst="line">
              <a:avLst/>
            </a:prstGeom>
            <a:noFill/>
            <a:ln w="19050" algn="ctr">
              <a:solidFill>
                <a:srgbClr val="FF0000"/>
              </a:solidFill>
              <a:round/>
              <a:headEnd type="none" w="sm" len="sm"/>
              <a:tailEnd type="none" w="sm" len="sm"/>
            </a:ln>
          </p:spPr>
        </p:cxnSp>
        <p:cxnSp>
          <p:nvCxnSpPr>
            <p:cNvPr id="17421" name="直線接點 24"/>
            <p:cNvCxnSpPr>
              <a:cxnSpLocks noChangeShapeType="1"/>
            </p:cNvCxnSpPr>
            <p:nvPr/>
          </p:nvCxnSpPr>
          <p:spPr bwMode="auto">
            <a:xfrm>
              <a:off x="7753350" y="4125913"/>
              <a:ext cx="762000" cy="1587"/>
            </a:xfrm>
            <a:prstGeom prst="line">
              <a:avLst/>
            </a:prstGeom>
            <a:noFill/>
            <a:ln w="19050" algn="ctr">
              <a:solidFill>
                <a:srgbClr val="FF0000"/>
              </a:solidFill>
              <a:round/>
              <a:headEnd type="none" w="sm" len="sm"/>
              <a:tailEnd type="none" w="sm" len="sm"/>
            </a:ln>
          </p:spPr>
        </p:cxnSp>
        <p:cxnSp>
          <p:nvCxnSpPr>
            <p:cNvPr id="17422" name="直線接點 26"/>
            <p:cNvCxnSpPr>
              <a:cxnSpLocks noChangeShapeType="1"/>
            </p:cNvCxnSpPr>
            <p:nvPr/>
          </p:nvCxnSpPr>
          <p:spPr bwMode="auto">
            <a:xfrm rot="5400000">
              <a:off x="6093619" y="4991894"/>
              <a:ext cx="1765300" cy="11112"/>
            </a:xfrm>
            <a:prstGeom prst="line">
              <a:avLst/>
            </a:prstGeom>
            <a:noFill/>
            <a:ln w="19050" algn="ctr">
              <a:solidFill>
                <a:srgbClr val="FF0000"/>
              </a:solidFill>
              <a:round/>
              <a:headEnd type="none" w="sm" len="sm"/>
              <a:tailEnd type="none" w="sm" len="sm"/>
            </a:ln>
          </p:spPr>
        </p:cxnSp>
        <p:cxnSp>
          <p:nvCxnSpPr>
            <p:cNvPr id="17423" name="直線接點 27"/>
            <p:cNvCxnSpPr>
              <a:cxnSpLocks noChangeShapeType="1"/>
            </p:cNvCxnSpPr>
            <p:nvPr/>
          </p:nvCxnSpPr>
          <p:spPr bwMode="auto">
            <a:xfrm rot="5400000">
              <a:off x="6855619" y="4991894"/>
              <a:ext cx="1765300" cy="11112"/>
            </a:xfrm>
            <a:prstGeom prst="line">
              <a:avLst/>
            </a:prstGeom>
            <a:noFill/>
            <a:ln w="19050" algn="ctr">
              <a:solidFill>
                <a:srgbClr val="FF0000"/>
              </a:solidFill>
              <a:round/>
              <a:headEnd type="none" w="sm" len="sm"/>
              <a:tailEnd type="none" w="sm" len="sm"/>
            </a:ln>
          </p:spPr>
        </p:cxnSp>
        <p:sp>
          <p:nvSpPr>
            <p:cNvPr id="17424" name="文字方塊 28"/>
            <p:cNvSpPr txBox="1">
              <a:spLocks noChangeArrowheads="1"/>
            </p:cNvSpPr>
            <p:nvPr/>
          </p:nvSpPr>
          <p:spPr bwMode="auto">
            <a:xfrm>
              <a:off x="7743825" y="4248150"/>
              <a:ext cx="817563" cy="338138"/>
            </a:xfrm>
            <a:prstGeom prst="rect">
              <a:avLst/>
            </a:prstGeom>
            <a:noFill/>
            <a:ln w="9525">
              <a:noFill/>
              <a:miter lim="800000"/>
              <a:headEnd/>
              <a:tailEnd/>
            </a:ln>
          </p:spPr>
          <p:txBody>
            <a:bodyPr wrap="none">
              <a:spAutoFit/>
            </a:bodyPr>
            <a:lstStyle/>
            <a:p>
              <a:r>
                <a:rPr lang="en-US" altLang="zh-TW" sz="1600">
                  <a:solidFill>
                    <a:srgbClr val="0000FF"/>
                  </a:solidFill>
                </a:rPr>
                <a:t>Logic 1</a:t>
              </a:r>
              <a:endParaRPr lang="zh-TW" altLang="en-US" sz="1600">
                <a:solidFill>
                  <a:srgbClr val="0000FF"/>
                </a:solidFill>
              </a:endParaRPr>
            </a:p>
          </p:txBody>
        </p:sp>
        <p:sp>
          <p:nvSpPr>
            <p:cNvPr id="17425" name="文字方塊 30"/>
            <p:cNvSpPr txBox="1">
              <a:spLocks noChangeArrowheads="1"/>
            </p:cNvSpPr>
            <p:nvPr/>
          </p:nvSpPr>
          <p:spPr bwMode="auto">
            <a:xfrm>
              <a:off x="7742238" y="5446713"/>
              <a:ext cx="817562" cy="338137"/>
            </a:xfrm>
            <a:prstGeom prst="rect">
              <a:avLst/>
            </a:prstGeom>
            <a:noFill/>
            <a:ln w="9525">
              <a:noFill/>
              <a:miter lim="800000"/>
              <a:headEnd/>
              <a:tailEnd/>
            </a:ln>
          </p:spPr>
          <p:txBody>
            <a:bodyPr wrap="none">
              <a:spAutoFit/>
            </a:bodyPr>
            <a:lstStyle/>
            <a:p>
              <a:r>
                <a:rPr lang="en-US" altLang="zh-TW" sz="1600">
                  <a:solidFill>
                    <a:srgbClr val="0000FF"/>
                  </a:solidFill>
                </a:rPr>
                <a:t>Logic 0</a:t>
              </a:r>
              <a:endParaRPr lang="zh-TW" altLang="en-US" sz="1600">
                <a:solidFill>
                  <a:srgbClr val="0000FF"/>
                </a:solidFill>
              </a:endParaRPr>
            </a:p>
          </p:txBody>
        </p:sp>
        <p:cxnSp>
          <p:nvCxnSpPr>
            <p:cNvPr id="17426" name="直線接點 32"/>
            <p:cNvCxnSpPr>
              <a:cxnSpLocks noChangeShapeType="1"/>
            </p:cNvCxnSpPr>
            <p:nvPr/>
          </p:nvCxnSpPr>
          <p:spPr bwMode="auto">
            <a:xfrm>
              <a:off x="6219825" y="4705350"/>
              <a:ext cx="2295525" cy="1588"/>
            </a:xfrm>
            <a:prstGeom prst="line">
              <a:avLst/>
            </a:prstGeom>
            <a:noFill/>
            <a:ln w="12700" algn="ctr">
              <a:solidFill>
                <a:schemeClr val="tx1"/>
              </a:solidFill>
              <a:prstDash val="dash"/>
              <a:round/>
              <a:headEnd type="none" w="sm" len="sm"/>
              <a:tailEnd type="none" w="sm" len="sm"/>
            </a:ln>
          </p:spPr>
        </p:cxnSp>
        <p:cxnSp>
          <p:nvCxnSpPr>
            <p:cNvPr id="17427" name="直線接點 34"/>
            <p:cNvCxnSpPr>
              <a:cxnSpLocks noChangeShapeType="1"/>
            </p:cNvCxnSpPr>
            <p:nvPr/>
          </p:nvCxnSpPr>
          <p:spPr bwMode="auto">
            <a:xfrm>
              <a:off x="6229350" y="5354638"/>
              <a:ext cx="2295525" cy="1587"/>
            </a:xfrm>
            <a:prstGeom prst="line">
              <a:avLst/>
            </a:prstGeom>
            <a:noFill/>
            <a:ln w="12700" algn="ctr">
              <a:solidFill>
                <a:schemeClr val="tx1"/>
              </a:solidFill>
              <a:prstDash val="dash"/>
              <a:round/>
              <a:headEnd type="none" w="sm" len="sm"/>
              <a:tailEnd type="none" w="sm" len="sm"/>
            </a:ln>
          </p:spPr>
        </p:cxnSp>
        <p:sp>
          <p:nvSpPr>
            <p:cNvPr id="17428" name="文字方塊 35"/>
            <p:cNvSpPr txBox="1">
              <a:spLocks noChangeArrowheads="1"/>
            </p:cNvSpPr>
            <p:nvPr/>
          </p:nvSpPr>
          <p:spPr bwMode="auto">
            <a:xfrm>
              <a:off x="7792062" y="4825281"/>
              <a:ext cx="968376" cy="303073"/>
            </a:xfrm>
            <a:prstGeom prst="rect">
              <a:avLst/>
            </a:prstGeom>
            <a:noFill/>
            <a:ln w="9525">
              <a:noFill/>
              <a:miter lim="800000"/>
              <a:headEnd/>
              <a:tailEnd/>
            </a:ln>
          </p:spPr>
          <p:txBody>
            <a:bodyPr wrap="none">
              <a:spAutoFit/>
            </a:bodyPr>
            <a:lstStyle/>
            <a:p>
              <a:pPr algn="ctr"/>
              <a:r>
                <a:rPr lang="en-US" altLang="zh-TW" sz="1600" dirty="0">
                  <a:solidFill>
                    <a:srgbClr val="0000FF"/>
                  </a:solidFill>
                </a:rPr>
                <a:t>undefined</a:t>
              </a:r>
              <a:endParaRPr lang="zh-TW" altLang="en-US" sz="1600" dirty="0">
                <a:solidFill>
                  <a:srgbClr val="0000FF"/>
                </a:solidFill>
              </a:endParaRPr>
            </a:p>
          </p:txBody>
        </p:sp>
      </p:grpSp>
      <p:sp>
        <p:nvSpPr>
          <p:cNvPr id="17413" name="Slide Number Placeholder 19"/>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833F4DA-29A8-4298-A25E-01136167B0A0}" type="slidenum">
              <a:rPr lang="ar-SA" smtClean="0">
                <a:latin typeface="Arial" charset="0"/>
                <a:cs typeface="Arial" charset="0"/>
              </a:rPr>
              <a:pPr/>
              <a:t>8</a:t>
            </a:fld>
            <a:endParaRPr lang="en-GB">
              <a:latin typeface="Arial"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00113" y="333375"/>
            <a:ext cx="7281862" cy="593725"/>
          </a:xfrm>
        </p:spPr>
        <p:txBody>
          <a:bodyPr/>
          <a:lstStyle/>
          <a:p>
            <a:pPr algn="ctr"/>
            <a:r>
              <a:rPr lang="en-US" b="1">
                <a:solidFill>
                  <a:srgbClr val="0070C0"/>
                </a:solidFill>
                <a:cs typeface="Times New Roman" pitchFamily="18" charset="0"/>
              </a:rPr>
              <a:t>Decimal Number System</a:t>
            </a:r>
          </a:p>
        </p:txBody>
      </p:sp>
      <p:sp>
        <p:nvSpPr>
          <p:cNvPr id="98307" name="Rectangle 3"/>
          <p:cNvSpPr>
            <a:spLocks noGrp="1" noChangeArrowheads="1"/>
          </p:cNvSpPr>
          <p:nvPr>
            <p:ph type="body" idx="1"/>
          </p:nvPr>
        </p:nvSpPr>
        <p:spPr>
          <a:xfrm>
            <a:off x="683568" y="1772816"/>
            <a:ext cx="4716462" cy="4284092"/>
          </a:xfrm>
        </p:spPr>
        <p:txBody>
          <a:bodyPr/>
          <a:lstStyle/>
          <a:p>
            <a:r>
              <a:rPr lang="en-US" dirty="0">
                <a:solidFill>
                  <a:srgbClr val="0070C0"/>
                </a:solidFill>
                <a:cs typeface="Arial" charset="0"/>
              </a:rPr>
              <a:t>Base (also called radix) = 10 </a:t>
            </a:r>
          </a:p>
          <a:p>
            <a:pPr lvl="1"/>
            <a:r>
              <a:rPr lang="en-US" dirty="0">
                <a:solidFill>
                  <a:srgbClr val="0070C0"/>
                </a:solidFill>
                <a:cs typeface="Arial" charset="0"/>
                <a:sym typeface="Wingdings" pitchFamily="2" charset="2"/>
              </a:rPr>
              <a:t>10 digits { 0, 1, 2, 3, 4, 5, 6, 7, 8, 9 }</a:t>
            </a:r>
          </a:p>
          <a:p>
            <a:r>
              <a:rPr lang="en-US" dirty="0">
                <a:solidFill>
                  <a:srgbClr val="0070C0"/>
                </a:solidFill>
                <a:cs typeface="Arial" charset="0"/>
                <a:sym typeface="Wingdings" pitchFamily="2" charset="2"/>
              </a:rPr>
              <a:t>Digit Position</a:t>
            </a:r>
          </a:p>
          <a:p>
            <a:pPr lvl="1"/>
            <a:r>
              <a:rPr lang="en-US" dirty="0">
                <a:solidFill>
                  <a:srgbClr val="0070C0"/>
                </a:solidFill>
                <a:cs typeface="Arial" charset="0"/>
                <a:sym typeface="Wingdings" pitchFamily="2" charset="2"/>
              </a:rPr>
              <a:t>Integer &amp; fraction</a:t>
            </a:r>
          </a:p>
          <a:p>
            <a:r>
              <a:rPr lang="en-US" dirty="0">
                <a:solidFill>
                  <a:srgbClr val="0070C0"/>
                </a:solidFill>
                <a:cs typeface="Arial" charset="0"/>
                <a:sym typeface="Wingdings" pitchFamily="2" charset="2"/>
              </a:rPr>
              <a:t>Digit Weight</a:t>
            </a:r>
          </a:p>
          <a:p>
            <a:pPr lvl="1"/>
            <a:r>
              <a:rPr lang="en-US" dirty="0">
                <a:solidFill>
                  <a:srgbClr val="0070C0"/>
                </a:solidFill>
                <a:cs typeface="Arial" charset="0"/>
                <a:sym typeface="Wingdings" pitchFamily="2" charset="2"/>
              </a:rPr>
              <a:t>Weight = (</a:t>
            </a:r>
            <a:r>
              <a:rPr lang="en-US" i="1" dirty="0">
                <a:solidFill>
                  <a:srgbClr val="0070C0"/>
                </a:solidFill>
                <a:cs typeface="Arial" charset="0"/>
                <a:sym typeface="Wingdings" pitchFamily="2" charset="2"/>
              </a:rPr>
              <a:t>Base) </a:t>
            </a:r>
            <a:r>
              <a:rPr lang="en-US" i="1" baseline="50000" dirty="0">
                <a:solidFill>
                  <a:srgbClr val="0070C0"/>
                </a:solidFill>
                <a:cs typeface="Arial" charset="0"/>
                <a:sym typeface="Wingdings" pitchFamily="2" charset="2"/>
              </a:rPr>
              <a:t>Position</a:t>
            </a:r>
            <a:endParaRPr lang="en-US" i="1" dirty="0">
              <a:solidFill>
                <a:srgbClr val="0070C0"/>
              </a:solidFill>
              <a:cs typeface="Arial" charset="0"/>
              <a:sym typeface="Wingdings" pitchFamily="2" charset="2"/>
            </a:endParaRPr>
          </a:p>
          <a:p>
            <a:r>
              <a:rPr lang="en-US" dirty="0">
                <a:solidFill>
                  <a:srgbClr val="0070C0"/>
                </a:solidFill>
                <a:cs typeface="Arial" charset="0"/>
                <a:sym typeface="Wingdings" pitchFamily="2" charset="2"/>
              </a:rPr>
              <a:t>Magnitude</a:t>
            </a:r>
          </a:p>
          <a:p>
            <a:pPr lvl="1"/>
            <a:r>
              <a:rPr lang="en-US" dirty="0">
                <a:solidFill>
                  <a:srgbClr val="0070C0"/>
                </a:solidFill>
                <a:cs typeface="Arial" charset="0"/>
                <a:sym typeface="Wingdings" pitchFamily="2" charset="2"/>
              </a:rPr>
              <a:t>Sum of “</a:t>
            </a:r>
            <a:r>
              <a:rPr lang="en-US" i="1" dirty="0">
                <a:solidFill>
                  <a:srgbClr val="0070C0"/>
                </a:solidFill>
                <a:cs typeface="Arial" charset="0"/>
                <a:sym typeface="Wingdings" pitchFamily="2" charset="2"/>
              </a:rPr>
              <a:t>Digit</a:t>
            </a:r>
            <a:r>
              <a:rPr lang="en-US" dirty="0">
                <a:solidFill>
                  <a:srgbClr val="0070C0"/>
                </a:solidFill>
                <a:cs typeface="Arial" charset="0"/>
                <a:sym typeface="Wingdings" pitchFamily="2" charset="2"/>
              </a:rPr>
              <a:t> x </a:t>
            </a:r>
            <a:r>
              <a:rPr lang="en-US" i="1" dirty="0">
                <a:solidFill>
                  <a:srgbClr val="0070C0"/>
                </a:solidFill>
                <a:cs typeface="Arial" charset="0"/>
                <a:sym typeface="Wingdings" pitchFamily="2" charset="2"/>
              </a:rPr>
              <a:t>Weight</a:t>
            </a:r>
            <a:r>
              <a:rPr lang="en-US" dirty="0">
                <a:solidFill>
                  <a:srgbClr val="0070C0"/>
                </a:solidFill>
                <a:cs typeface="Arial" charset="0"/>
                <a:sym typeface="Wingdings" pitchFamily="2" charset="2"/>
              </a:rPr>
              <a:t>”</a:t>
            </a:r>
          </a:p>
          <a:p>
            <a:r>
              <a:rPr lang="en-US" dirty="0">
                <a:solidFill>
                  <a:srgbClr val="0070C0"/>
                </a:solidFill>
                <a:cs typeface="Arial" charset="0"/>
                <a:sym typeface="Wingdings" pitchFamily="2" charset="2"/>
              </a:rPr>
              <a:t>Formal Notation</a:t>
            </a:r>
          </a:p>
        </p:txBody>
      </p:sp>
      <p:grpSp>
        <p:nvGrpSpPr>
          <p:cNvPr id="2" name="Group 5"/>
          <p:cNvGrpSpPr>
            <a:grpSpLocks/>
          </p:cNvGrpSpPr>
          <p:nvPr/>
        </p:nvGrpSpPr>
        <p:grpSpPr bwMode="auto">
          <a:xfrm>
            <a:off x="5832475" y="2352675"/>
            <a:ext cx="2879725" cy="900113"/>
            <a:chOff x="3674" y="1482"/>
            <a:chExt cx="1814" cy="567"/>
          </a:xfrm>
        </p:grpSpPr>
        <p:sp>
          <p:nvSpPr>
            <p:cNvPr id="18907" name="Rectangle 6"/>
            <p:cNvSpPr>
              <a:spLocks noChangeArrowheads="1"/>
            </p:cNvSpPr>
            <p:nvPr/>
          </p:nvSpPr>
          <p:spPr bwMode="auto">
            <a:xfrm>
              <a:off x="3674" y="1706"/>
              <a:ext cx="227" cy="340"/>
            </a:xfrm>
            <a:prstGeom prst="rect">
              <a:avLst/>
            </a:prstGeom>
            <a:solidFill>
              <a:srgbClr val="FFFF00"/>
            </a:solidFill>
            <a:ln w="28575" algn="ctr">
              <a:solidFill>
                <a:schemeClr val="accent2"/>
              </a:solidFill>
              <a:miter lim="800000"/>
              <a:headEnd/>
              <a:tailEnd/>
            </a:ln>
          </p:spPr>
          <p:txBody>
            <a:bodyPr lIns="0" tIns="0" rIns="0" bIns="0" anchor="ctr">
              <a:spAutoFit/>
            </a:bodyPr>
            <a:lstStyle/>
            <a:p>
              <a:endParaRPr lang="en-US"/>
            </a:p>
          </p:txBody>
        </p:sp>
        <p:sp>
          <p:nvSpPr>
            <p:cNvPr id="18908" name="Rectangle 7"/>
            <p:cNvSpPr>
              <a:spLocks noChangeArrowheads="1"/>
            </p:cNvSpPr>
            <p:nvPr/>
          </p:nvSpPr>
          <p:spPr bwMode="auto">
            <a:xfrm>
              <a:off x="4014" y="1709"/>
              <a:ext cx="227" cy="340"/>
            </a:xfrm>
            <a:prstGeom prst="rect">
              <a:avLst/>
            </a:prstGeom>
            <a:solidFill>
              <a:srgbClr val="FFFF00"/>
            </a:solidFill>
            <a:ln w="28575" algn="ctr">
              <a:solidFill>
                <a:schemeClr val="accent2"/>
              </a:solidFill>
              <a:miter lim="800000"/>
              <a:headEnd/>
              <a:tailEnd/>
            </a:ln>
          </p:spPr>
          <p:txBody>
            <a:bodyPr lIns="0" tIns="0" rIns="0" bIns="0" anchor="ctr">
              <a:spAutoFit/>
            </a:bodyPr>
            <a:lstStyle/>
            <a:p>
              <a:endParaRPr lang="en-US"/>
            </a:p>
          </p:txBody>
        </p:sp>
        <p:sp>
          <p:nvSpPr>
            <p:cNvPr id="18909" name="Rectangle 8"/>
            <p:cNvSpPr>
              <a:spLocks noChangeArrowheads="1"/>
            </p:cNvSpPr>
            <p:nvPr/>
          </p:nvSpPr>
          <p:spPr bwMode="auto">
            <a:xfrm>
              <a:off x="4355" y="1709"/>
              <a:ext cx="227" cy="340"/>
            </a:xfrm>
            <a:prstGeom prst="rect">
              <a:avLst/>
            </a:prstGeom>
            <a:solidFill>
              <a:srgbClr val="FFFF00"/>
            </a:solidFill>
            <a:ln w="28575" algn="ctr">
              <a:solidFill>
                <a:schemeClr val="accent2"/>
              </a:solidFill>
              <a:miter lim="800000"/>
              <a:headEnd/>
              <a:tailEnd/>
            </a:ln>
          </p:spPr>
          <p:txBody>
            <a:bodyPr lIns="0" tIns="0" rIns="0" bIns="0" anchor="ctr">
              <a:spAutoFit/>
            </a:bodyPr>
            <a:lstStyle/>
            <a:p>
              <a:endParaRPr lang="en-US"/>
            </a:p>
          </p:txBody>
        </p:sp>
        <p:sp>
          <p:nvSpPr>
            <p:cNvPr id="18910" name="Oval 9"/>
            <p:cNvSpPr>
              <a:spLocks noChangeArrowheads="1"/>
            </p:cNvSpPr>
            <p:nvPr/>
          </p:nvSpPr>
          <p:spPr bwMode="auto">
            <a:xfrm>
              <a:off x="4695" y="1935"/>
              <a:ext cx="113" cy="114"/>
            </a:xfrm>
            <a:prstGeom prst="ellipse">
              <a:avLst/>
            </a:prstGeom>
            <a:solidFill>
              <a:schemeClr val="tx1"/>
            </a:solidFill>
            <a:ln w="12700" algn="ctr">
              <a:noFill/>
              <a:round/>
              <a:headEnd/>
              <a:tailEnd/>
            </a:ln>
          </p:spPr>
          <p:txBody>
            <a:bodyPr wrap="none" lIns="0" tIns="0" rIns="0" bIns="0" anchor="ctr">
              <a:spAutoFit/>
            </a:bodyPr>
            <a:lstStyle/>
            <a:p>
              <a:endParaRPr lang="en-US"/>
            </a:p>
          </p:txBody>
        </p:sp>
        <p:sp>
          <p:nvSpPr>
            <p:cNvPr id="18911" name="Rectangle 10"/>
            <p:cNvSpPr>
              <a:spLocks noChangeArrowheads="1"/>
            </p:cNvSpPr>
            <p:nvPr/>
          </p:nvSpPr>
          <p:spPr bwMode="auto">
            <a:xfrm>
              <a:off x="4922" y="1709"/>
              <a:ext cx="227" cy="340"/>
            </a:xfrm>
            <a:prstGeom prst="rect">
              <a:avLst/>
            </a:prstGeom>
            <a:solidFill>
              <a:srgbClr val="FFFF00"/>
            </a:solidFill>
            <a:ln w="28575" algn="ctr">
              <a:solidFill>
                <a:schemeClr val="accent2"/>
              </a:solidFill>
              <a:miter lim="800000"/>
              <a:headEnd/>
              <a:tailEnd/>
            </a:ln>
          </p:spPr>
          <p:txBody>
            <a:bodyPr lIns="0" tIns="0" rIns="0" bIns="0" anchor="ctr">
              <a:spAutoFit/>
            </a:bodyPr>
            <a:lstStyle/>
            <a:p>
              <a:endParaRPr lang="en-US"/>
            </a:p>
          </p:txBody>
        </p:sp>
        <p:sp>
          <p:nvSpPr>
            <p:cNvPr id="18912" name="Text Box 11"/>
            <p:cNvSpPr txBox="1">
              <a:spLocks noChangeArrowheads="1"/>
            </p:cNvSpPr>
            <p:nvPr/>
          </p:nvSpPr>
          <p:spPr bwMode="auto">
            <a:xfrm>
              <a:off x="4014" y="1482"/>
              <a:ext cx="227" cy="156"/>
            </a:xfrm>
            <a:prstGeom prst="rect">
              <a:avLst/>
            </a:prstGeom>
            <a:noFill/>
            <a:ln w="12700" algn="ctr">
              <a:noFill/>
              <a:miter lim="800000"/>
              <a:headEnd/>
              <a:tailEnd/>
            </a:ln>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a:t>1</a:t>
              </a:r>
            </a:p>
          </p:txBody>
        </p:sp>
        <p:sp>
          <p:nvSpPr>
            <p:cNvPr id="18913" name="Text Box 12"/>
            <p:cNvSpPr txBox="1">
              <a:spLocks noChangeArrowheads="1"/>
            </p:cNvSpPr>
            <p:nvPr/>
          </p:nvSpPr>
          <p:spPr bwMode="auto">
            <a:xfrm>
              <a:off x="4355" y="1482"/>
              <a:ext cx="227" cy="156"/>
            </a:xfrm>
            <a:prstGeom prst="rect">
              <a:avLst/>
            </a:prstGeom>
            <a:noFill/>
            <a:ln w="12700" algn="ctr">
              <a:noFill/>
              <a:miter lim="800000"/>
              <a:headEnd/>
              <a:tailEnd/>
            </a:ln>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a:t>0</a:t>
              </a:r>
            </a:p>
          </p:txBody>
        </p:sp>
        <p:sp>
          <p:nvSpPr>
            <p:cNvPr id="18914" name="Text Box 13"/>
            <p:cNvSpPr txBox="1">
              <a:spLocks noChangeArrowheads="1"/>
            </p:cNvSpPr>
            <p:nvPr/>
          </p:nvSpPr>
          <p:spPr bwMode="auto">
            <a:xfrm>
              <a:off x="4922" y="1482"/>
              <a:ext cx="227" cy="156"/>
            </a:xfrm>
            <a:prstGeom prst="rect">
              <a:avLst/>
            </a:prstGeom>
            <a:noFill/>
            <a:ln w="12700" algn="ctr">
              <a:noFill/>
              <a:miter lim="800000"/>
              <a:headEnd/>
              <a:tailEnd/>
            </a:ln>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a:t>-1</a:t>
              </a:r>
            </a:p>
          </p:txBody>
        </p:sp>
        <p:sp>
          <p:nvSpPr>
            <p:cNvPr id="18915" name="Text Box 14"/>
            <p:cNvSpPr txBox="1">
              <a:spLocks noChangeArrowheads="1"/>
            </p:cNvSpPr>
            <p:nvPr/>
          </p:nvSpPr>
          <p:spPr bwMode="auto">
            <a:xfrm>
              <a:off x="3674" y="1482"/>
              <a:ext cx="227" cy="156"/>
            </a:xfrm>
            <a:prstGeom prst="rect">
              <a:avLst/>
            </a:prstGeom>
            <a:noFill/>
            <a:ln w="12700" algn="ctr">
              <a:noFill/>
              <a:miter lim="800000"/>
              <a:headEnd/>
              <a:tailEnd/>
            </a:ln>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a:t>2</a:t>
              </a:r>
            </a:p>
          </p:txBody>
        </p:sp>
        <p:sp>
          <p:nvSpPr>
            <p:cNvPr id="18916" name="Rectangle 15"/>
            <p:cNvSpPr>
              <a:spLocks noChangeArrowheads="1"/>
            </p:cNvSpPr>
            <p:nvPr/>
          </p:nvSpPr>
          <p:spPr bwMode="auto">
            <a:xfrm>
              <a:off x="5261" y="1709"/>
              <a:ext cx="227" cy="340"/>
            </a:xfrm>
            <a:prstGeom prst="rect">
              <a:avLst/>
            </a:prstGeom>
            <a:solidFill>
              <a:srgbClr val="FFFF00"/>
            </a:solidFill>
            <a:ln w="28575" algn="ctr">
              <a:solidFill>
                <a:schemeClr val="accent2"/>
              </a:solidFill>
              <a:miter lim="800000"/>
              <a:headEnd/>
              <a:tailEnd/>
            </a:ln>
          </p:spPr>
          <p:txBody>
            <a:bodyPr lIns="0" tIns="0" rIns="0" bIns="0" anchor="ctr">
              <a:spAutoFit/>
            </a:bodyPr>
            <a:lstStyle/>
            <a:p>
              <a:endParaRPr lang="en-US"/>
            </a:p>
          </p:txBody>
        </p:sp>
        <p:sp>
          <p:nvSpPr>
            <p:cNvPr id="18917" name="Text Box 16"/>
            <p:cNvSpPr txBox="1">
              <a:spLocks noChangeArrowheads="1"/>
            </p:cNvSpPr>
            <p:nvPr/>
          </p:nvSpPr>
          <p:spPr bwMode="auto">
            <a:xfrm>
              <a:off x="5261" y="1482"/>
              <a:ext cx="227" cy="156"/>
            </a:xfrm>
            <a:prstGeom prst="rect">
              <a:avLst/>
            </a:prstGeom>
            <a:noFill/>
            <a:ln w="12700" algn="ctr">
              <a:noFill/>
              <a:miter lim="800000"/>
              <a:headEnd/>
              <a:tailEnd/>
            </a:ln>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a:t>-2</a:t>
              </a:r>
            </a:p>
          </p:txBody>
        </p:sp>
      </p:grpSp>
      <p:sp>
        <p:nvSpPr>
          <p:cNvPr id="98321" name="Text Box 17"/>
          <p:cNvSpPr txBox="1">
            <a:spLocks noChangeArrowheads="1"/>
          </p:cNvSpPr>
          <p:nvPr/>
        </p:nvSpPr>
        <p:spPr bwMode="auto">
          <a:xfrm>
            <a:off x="5832475" y="2709863"/>
            <a:ext cx="360363" cy="539750"/>
          </a:xfrm>
          <a:prstGeom prst="rect">
            <a:avLst/>
          </a:prstGeom>
          <a:noFill/>
          <a:ln w="12700" algn="ctr">
            <a:noFill/>
            <a:miter lim="800000"/>
            <a:headEnd/>
            <a:tailEnd/>
          </a:ln>
        </p:spPr>
        <p:txBody>
          <a:bodyPr lIns="0" tIns="0" rIns="0" bIns="0" anchor="ctr" anchorCtr="1"/>
          <a:lstStyle/>
          <a:p>
            <a:pPr algn="ctr" eaLnBrk="0" hangingPunct="0">
              <a:lnSpc>
                <a:spcPct val="90000"/>
              </a:lnSpc>
              <a:spcBef>
                <a:spcPct val="50000"/>
              </a:spcBef>
              <a:buClr>
                <a:schemeClr val="bg1"/>
              </a:buClr>
              <a:buFont typeface="Arial" charset="0"/>
              <a:buNone/>
            </a:pPr>
            <a:r>
              <a:rPr lang="en-US" sz="2800" b="1">
                <a:solidFill>
                  <a:schemeClr val="accent1"/>
                </a:solidFill>
              </a:rPr>
              <a:t>5</a:t>
            </a:r>
          </a:p>
        </p:txBody>
      </p:sp>
      <p:sp>
        <p:nvSpPr>
          <p:cNvPr id="98322" name="Text Box 18"/>
          <p:cNvSpPr txBox="1">
            <a:spLocks noChangeArrowheads="1"/>
          </p:cNvSpPr>
          <p:nvPr/>
        </p:nvSpPr>
        <p:spPr bwMode="auto">
          <a:xfrm>
            <a:off x="6372225" y="2709863"/>
            <a:ext cx="360363" cy="539750"/>
          </a:xfrm>
          <a:prstGeom prst="rect">
            <a:avLst/>
          </a:prstGeom>
          <a:noFill/>
          <a:ln w="12700" algn="ctr">
            <a:noFill/>
            <a:miter lim="800000"/>
            <a:headEnd/>
            <a:tailEnd/>
          </a:ln>
        </p:spPr>
        <p:txBody>
          <a:bodyPr lIns="0" tIns="0" rIns="0" bIns="0" anchor="ctr" anchorCtr="1"/>
          <a:lstStyle/>
          <a:p>
            <a:pPr algn="ctr" eaLnBrk="0" hangingPunct="0">
              <a:lnSpc>
                <a:spcPct val="90000"/>
              </a:lnSpc>
              <a:spcBef>
                <a:spcPct val="50000"/>
              </a:spcBef>
              <a:buClr>
                <a:schemeClr val="bg1"/>
              </a:buClr>
              <a:buFont typeface="Arial" charset="0"/>
              <a:buNone/>
            </a:pPr>
            <a:r>
              <a:rPr lang="en-US" sz="2800" b="1">
                <a:solidFill>
                  <a:schemeClr val="accent1"/>
                </a:solidFill>
              </a:rPr>
              <a:t>1</a:t>
            </a:r>
          </a:p>
        </p:txBody>
      </p:sp>
      <p:sp>
        <p:nvSpPr>
          <p:cNvPr id="98323" name="Text Box 19"/>
          <p:cNvSpPr txBox="1">
            <a:spLocks noChangeArrowheads="1"/>
          </p:cNvSpPr>
          <p:nvPr/>
        </p:nvSpPr>
        <p:spPr bwMode="auto">
          <a:xfrm>
            <a:off x="6911975" y="2709863"/>
            <a:ext cx="360363" cy="539750"/>
          </a:xfrm>
          <a:prstGeom prst="rect">
            <a:avLst/>
          </a:prstGeom>
          <a:noFill/>
          <a:ln w="12700" algn="ctr">
            <a:noFill/>
            <a:miter lim="800000"/>
            <a:headEnd/>
            <a:tailEnd/>
          </a:ln>
        </p:spPr>
        <p:txBody>
          <a:bodyPr lIns="0" tIns="0" rIns="0" bIns="0" anchor="ctr" anchorCtr="1"/>
          <a:lstStyle/>
          <a:p>
            <a:pPr algn="ctr" eaLnBrk="0" hangingPunct="0">
              <a:lnSpc>
                <a:spcPct val="90000"/>
              </a:lnSpc>
              <a:spcBef>
                <a:spcPct val="50000"/>
              </a:spcBef>
              <a:buClr>
                <a:schemeClr val="bg1"/>
              </a:buClr>
              <a:buFont typeface="Arial" charset="0"/>
              <a:buNone/>
            </a:pPr>
            <a:r>
              <a:rPr lang="en-US" sz="2800" b="1">
                <a:solidFill>
                  <a:schemeClr val="accent1"/>
                </a:solidFill>
              </a:rPr>
              <a:t>2</a:t>
            </a:r>
          </a:p>
        </p:txBody>
      </p:sp>
      <p:sp>
        <p:nvSpPr>
          <p:cNvPr id="98324" name="Text Box 20"/>
          <p:cNvSpPr txBox="1">
            <a:spLocks noChangeArrowheads="1"/>
          </p:cNvSpPr>
          <p:nvPr/>
        </p:nvSpPr>
        <p:spPr bwMode="auto">
          <a:xfrm>
            <a:off x="7812088" y="2709863"/>
            <a:ext cx="360362" cy="539750"/>
          </a:xfrm>
          <a:prstGeom prst="rect">
            <a:avLst/>
          </a:prstGeom>
          <a:noFill/>
          <a:ln w="12700" algn="ctr">
            <a:noFill/>
            <a:miter lim="800000"/>
            <a:headEnd/>
            <a:tailEnd/>
          </a:ln>
        </p:spPr>
        <p:txBody>
          <a:bodyPr lIns="0" tIns="0" rIns="0" bIns="0" anchor="ctr" anchorCtr="1"/>
          <a:lstStyle/>
          <a:p>
            <a:pPr algn="ctr" eaLnBrk="0" hangingPunct="0">
              <a:lnSpc>
                <a:spcPct val="90000"/>
              </a:lnSpc>
              <a:spcBef>
                <a:spcPct val="50000"/>
              </a:spcBef>
              <a:buClr>
                <a:schemeClr val="bg1"/>
              </a:buClr>
              <a:buFont typeface="Arial" charset="0"/>
              <a:buNone/>
            </a:pPr>
            <a:r>
              <a:rPr lang="en-US" sz="2800" b="1">
                <a:solidFill>
                  <a:schemeClr val="accent1"/>
                </a:solidFill>
              </a:rPr>
              <a:t>7</a:t>
            </a:r>
          </a:p>
        </p:txBody>
      </p:sp>
      <p:sp>
        <p:nvSpPr>
          <p:cNvPr id="98325" name="Text Box 21"/>
          <p:cNvSpPr txBox="1">
            <a:spLocks noChangeArrowheads="1"/>
          </p:cNvSpPr>
          <p:nvPr/>
        </p:nvSpPr>
        <p:spPr bwMode="auto">
          <a:xfrm>
            <a:off x="8351838" y="2709863"/>
            <a:ext cx="360362" cy="539750"/>
          </a:xfrm>
          <a:prstGeom prst="rect">
            <a:avLst/>
          </a:prstGeom>
          <a:noFill/>
          <a:ln w="12700" algn="ctr">
            <a:noFill/>
            <a:miter lim="800000"/>
            <a:headEnd/>
            <a:tailEnd/>
          </a:ln>
        </p:spPr>
        <p:txBody>
          <a:bodyPr lIns="0" tIns="0" rIns="0" bIns="0" anchor="ctr" anchorCtr="1"/>
          <a:lstStyle/>
          <a:p>
            <a:pPr algn="ctr" eaLnBrk="0" hangingPunct="0">
              <a:lnSpc>
                <a:spcPct val="90000"/>
              </a:lnSpc>
              <a:spcBef>
                <a:spcPct val="50000"/>
              </a:spcBef>
              <a:buClr>
                <a:schemeClr val="bg1"/>
              </a:buClr>
              <a:buFont typeface="Arial" charset="0"/>
              <a:buNone/>
            </a:pPr>
            <a:r>
              <a:rPr lang="en-US" sz="2800" b="1">
                <a:solidFill>
                  <a:schemeClr val="accent1"/>
                </a:solidFill>
              </a:rPr>
              <a:t>4</a:t>
            </a:r>
          </a:p>
        </p:txBody>
      </p:sp>
      <p:grpSp>
        <p:nvGrpSpPr>
          <p:cNvPr id="3" name="Group 22"/>
          <p:cNvGrpSpPr>
            <a:grpSpLocks/>
          </p:cNvGrpSpPr>
          <p:nvPr/>
        </p:nvGrpSpPr>
        <p:grpSpPr bwMode="auto">
          <a:xfrm>
            <a:off x="5729288" y="3613150"/>
            <a:ext cx="3062287" cy="900113"/>
            <a:chOff x="3609" y="2387"/>
            <a:chExt cx="1929" cy="567"/>
          </a:xfrm>
        </p:grpSpPr>
        <p:sp>
          <p:nvSpPr>
            <p:cNvPr id="18896" name="Rectangle 23"/>
            <p:cNvSpPr>
              <a:spLocks noChangeArrowheads="1"/>
            </p:cNvSpPr>
            <p:nvPr/>
          </p:nvSpPr>
          <p:spPr bwMode="auto">
            <a:xfrm>
              <a:off x="4014" y="2614"/>
              <a:ext cx="227" cy="340"/>
            </a:xfrm>
            <a:prstGeom prst="rect">
              <a:avLst/>
            </a:prstGeom>
            <a:solidFill>
              <a:srgbClr val="FFFF00"/>
            </a:solidFill>
            <a:ln w="28575" algn="ctr">
              <a:solidFill>
                <a:schemeClr val="accent2"/>
              </a:solidFill>
              <a:miter lim="800000"/>
              <a:headEnd/>
              <a:tailEnd/>
            </a:ln>
          </p:spPr>
          <p:txBody>
            <a:bodyPr lIns="0" tIns="0" rIns="0" bIns="0" anchor="ctr">
              <a:spAutoFit/>
            </a:bodyPr>
            <a:lstStyle/>
            <a:p>
              <a:endParaRPr lang="en-US"/>
            </a:p>
          </p:txBody>
        </p:sp>
        <p:sp>
          <p:nvSpPr>
            <p:cNvPr id="18897" name="Rectangle 24"/>
            <p:cNvSpPr>
              <a:spLocks noChangeArrowheads="1"/>
            </p:cNvSpPr>
            <p:nvPr/>
          </p:nvSpPr>
          <p:spPr bwMode="auto">
            <a:xfrm>
              <a:off x="4355" y="2614"/>
              <a:ext cx="227" cy="340"/>
            </a:xfrm>
            <a:prstGeom prst="rect">
              <a:avLst/>
            </a:prstGeom>
            <a:solidFill>
              <a:srgbClr val="FFFF00"/>
            </a:solidFill>
            <a:ln w="28575" algn="ctr">
              <a:solidFill>
                <a:schemeClr val="accent2"/>
              </a:solidFill>
              <a:miter lim="800000"/>
              <a:headEnd/>
              <a:tailEnd/>
            </a:ln>
          </p:spPr>
          <p:txBody>
            <a:bodyPr lIns="0" tIns="0" rIns="0" bIns="0" anchor="ctr">
              <a:spAutoFit/>
            </a:bodyPr>
            <a:lstStyle/>
            <a:p>
              <a:endParaRPr lang="en-US"/>
            </a:p>
          </p:txBody>
        </p:sp>
        <p:sp>
          <p:nvSpPr>
            <p:cNvPr id="18898" name="Oval 25"/>
            <p:cNvSpPr>
              <a:spLocks noChangeArrowheads="1"/>
            </p:cNvSpPr>
            <p:nvPr/>
          </p:nvSpPr>
          <p:spPr bwMode="auto">
            <a:xfrm>
              <a:off x="4695" y="2840"/>
              <a:ext cx="113" cy="114"/>
            </a:xfrm>
            <a:prstGeom prst="ellipse">
              <a:avLst/>
            </a:prstGeom>
            <a:solidFill>
              <a:schemeClr val="tx1"/>
            </a:solidFill>
            <a:ln w="12700" algn="ctr">
              <a:noFill/>
              <a:round/>
              <a:headEnd/>
              <a:tailEnd/>
            </a:ln>
          </p:spPr>
          <p:txBody>
            <a:bodyPr wrap="none" lIns="0" tIns="0" rIns="0" bIns="0" anchor="ctr">
              <a:spAutoFit/>
            </a:bodyPr>
            <a:lstStyle/>
            <a:p>
              <a:endParaRPr lang="en-US"/>
            </a:p>
          </p:txBody>
        </p:sp>
        <p:sp>
          <p:nvSpPr>
            <p:cNvPr id="18899" name="Rectangle 26"/>
            <p:cNvSpPr>
              <a:spLocks noChangeArrowheads="1"/>
            </p:cNvSpPr>
            <p:nvPr/>
          </p:nvSpPr>
          <p:spPr bwMode="auto">
            <a:xfrm>
              <a:off x="4922" y="2614"/>
              <a:ext cx="227" cy="340"/>
            </a:xfrm>
            <a:prstGeom prst="rect">
              <a:avLst/>
            </a:prstGeom>
            <a:solidFill>
              <a:srgbClr val="FFFF00"/>
            </a:solidFill>
            <a:ln w="28575" algn="ctr">
              <a:solidFill>
                <a:schemeClr val="accent2"/>
              </a:solidFill>
              <a:miter lim="800000"/>
              <a:headEnd/>
              <a:tailEnd/>
            </a:ln>
          </p:spPr>
          <p:txBody>
            <a:bodyPr lIns="0" tIns="0" rIns="0" bIns="0" anchor="ctr">
              <a:spAutoFit/>
            </a:bodyPr>
            <a:lstStyle/>
            <a:p>
              <a:endParaRPr lang="en-US"/>
            </a:p>
          </p:txBody>
        </p:sp>
        <p:sp>
          <p:nvSpPr>
            <p:cNvPr id="18900" name="Text Box 27"/>
            <p:cNvSpPr txBox="1">
              <a:spLocks noChangeArrowheads="1"/>
            </p:cNvSpPr>
            <p:nvPr/>
          </p:nvSpPr>
          <p:spPr bwMode="auto">
            <a:xfrm>
              <a:off x="4014" y="2387"/>
              <a:ext cx="227" cy="156"/>
            </a:xfrm>
            <a:prstGeom prst="rect">
              <a:avLst/>
            </a:prstGeom>
            <a:noFill/>
            <a:ln w="12700" algn="ctr">
              <a:noFill/>
              <a:miter lim="800000"/>
              <a:headEnd/>
              <a:tailEnd/>
            </a:ln>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a:solidFill>
                    <a:srgbClr val="0066CC"/>
                  </a:solidFill>
                </a:rPr>
                <a:t>10</a:t>
              </a:r>
            </a:p>
          </p:txBody>
        </p:sp>
        <p:sp>
          <p:nvSpPr>
            <p:cNvPr id="18901" name="Text Box 28"/>
            <p:cNvSpPr txBox="1">
              <a:spLocks noChangeArrowheads="1"/>
            </p:cNvSpPr>
            <p:nvPr/>
          </p:nvSpPr>
          <p:spPr bwMode="auto">
            <a:xfrm>
              <a:off x="4355" y="2387"/>
              <a:ext cx="227" cy="156"/>
            </a:xfrm>
            <a:prstGeom prst="rect">
              <a:avLst/>
            </a:prstGeom>
            <a:noFill/>
            <a:ln w="12700" algn="ctr">
              <a:noFill/>
              <a:miter lim="800000"/>
              <a:headEnd/>
              <a:tailEnd/>
            </a:ln>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a:solidFill>
                    <a:srgbClr val="0066CC"/>
                  </a:solidFill>
                </a:rPr>
                <a:t>1</a:t>
              </a:r>
            </a:p>
          </p:txBody>
        </p:sp>
        <p:sp>
          <p:nvSpPr>
            <p:cNvPr id="18902" name="Text Box 29"/>
            <p:cNvSpPr txBox="1">
              <a:spLocks noChangeArrowheads="1"/>
            </p:cNvSpPr>
            <p:nvPr/>
          </p:nvSpPr>
          <p:spPr bwMode="auto">
            <a:xfrm>
              <a:off x="4922" y="2387"/>
              <a:ext cx="227" cy="156"/>
            </a:xfrm>
            <a:prstGeom prst="rect">
              <a:avLst/>
            </a:prstGeom>
            <a:noFill/>
            <a:ln w="12700" algn="ctr">
              <a:noFill/>
              <a:miter lim="800000"/>
              <a:headEnd/>
              <a:tailEnd/>
            </a:ln>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a:solidFill>
                    <a:srgbClr val="0066CC"/>
                  </a:solidFill>
                </a:rPr>
                <a:t>0.1</a:t>
              </a:r>
            </a:p>
          </p:txBody>
        </p:sp>
        <p:sp>
          <p:nvSpPr>
            <p:cNvPr id="18903" name="Text Box 30"/>
            <p:cNvSpPr txBox="1">
              <a:spLocks noChangeArrowheads="1"/>
            </p:cNvSpPr>
            <p:nvPr/>
          </p:nvSpPr>
          <p:spPr bwMode="auto">
            <a:xfrm>
              <a:off x="3609" y="2387"/>
              <a:ext cx="340" cy="156"/>
            </a:xfrm>
            <a:prstGeom prst="rect">
              <a:avLst/>
            </a:prstGeom>
            <a:noFill/>
            <a:ln w="12700" algn="ctr">
              <a:noFill/>
              <a:miter lim="800000"/>
              <a:headEnd/>
              <a:tailEnd/>
            </a:ln>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a:solidFill>
                    <a:srgbClr val="0066CC"/>
                  </a:solidFill>
                </a:rPr>
                <a:t>100</a:t>
              </a:r>
            </a:p>
          </p:txBody>
        </p:sp>
        <p:sp>
          <p:nvSpPr>
            <p:cNvPr id="18904" name="Rectangle 31"/>
            <p:cNvSpPr>
              <a:spLocks noChangeArrowheads="1"/>
            </p:cNvSpPr>
            <p:nvPr/>
          </p:nvSpPr>
          <p:spPr bwMode="auto">
            <a:xfrm>
              <a:off x="5261" y="2614"/>
              <a:ext cx="227" cy="340"/>
            </a:xfrm>
            <a:prstGeom prst="rect">
              <a:avLst/>
            </a:prstGeom>
            <a:solidFill>
              <a:srgbClr val="FFFF00"/>
            </a:solidFill>
            <a:ln w="28575" algn="ctr">
              <a:solidFill>
                <a:schemeClr val="accent2"/>
              </a:solidFill>
              <a:miter lim="800000"/>
              <a:headEnd/>
              <a:tailEnd/>
            </a:ln>
          </p:spPr>
          <p:txBody>
            <a:bodyPr lIns="0" tIns="0" rIns="0" bIns="0" anchor="ctr">
              <a:spAutoFit/>
            </a:bodyPr>
            <a:lstStyle/>
            <a:p>
              <a:endParaRPr lang="en-US"/>
            </a:p>
          </p:txBody>
        </p:sp>
        <p:sp>
          <p:nvSpPr>
            <p:cNvPr id="18905" name="Text Box 32"/>
            <p:cNvSpPr txBox="1">
              <a:spLocks noChangeArrowheads="1"/>
            </p:cNvSpPr>
            <p:nvPr/>
          </p:nvSpPr>
          <p:spPr bwMode="auto">
            <a:xfrm>
              <a:off x="5197" y="2387"/>
              <a:ext cx="341" cy="156"/>
            </a:xfrm>
            <a:prstGeom prst="rect">
              <a:avLst/>
            </a:prstGeom>
            <a:noFill/>
            <a:ln w="12700" algn="ctr">
              <a:noFill/>
              <a:miter lim="800000"/>
              <a:headEnd/>
              <a:tailEnd/>
            </a:ln>
          </p:spPr>
          <p:txBody>
            <a:bodyPr lIns="0" tIns="0" rIns="0" bIns="0">
              <a:spAutoFit/>
            </a:bodyPr>
            <a:lstStyle/>
            <a:p>
              <a:pPr marL="342900" indent="-342900" algn="ctr" eaLnBrk="0" hangingPunct="0">
                <a:lnSpc>
                  <a:spcPct val="90000"/>
                </a:lnSpc>
                <a:spcBef>
                  <a:spcPct val="50000"/>
                </a:spcBef>
                <a:buClr>
                  <a:schemeClr val="bg1"/>
                </a:buClr>
                <a:buFont typeface="Arial" charset="0"/>
                <a:buNone/>
              </a:pPr>
              <a:r>
                <a:rPr lang="en-US" sz="1800" b="1">
                  <a:solidFill>
                    <a:srgbClr val="0066CC"/>
                  </a:solidFill>
                </a:rPr>
                <a:t>0.01</a:t>
              </a:r>
            </a:p>
          </p:txBody>
        </p:sp>
        <p:sp>
          <p:nvSpPr>
            <p:cNvPr id="18906" name="Rectangle 33"/>
            <p:cNvSpPr>
              <a:spLocks noChangeArrowheads="1"/>
            </p:cNvSpPr>
            <p:nvPr/>
          </p:nvSpPr>
          <p:spPr bwMode="auto">
            <a:xfrm>
              <a:off x="3674" y="2614"/>
              <a:ext cx="227" cy="340"/>
            </a:xfrm>
            <a:prstGeom prst="rect">
              <a:avLst/>
            </a:prstGeom>
            <a:solidFill>
              <a:srgbClr val="FFFF00"/>
            </a:solidFill>
            <a:ln w="28575" algn="ctr">
              <a:solidFill>
                <a:schemeClr val="accent2"/>
              </a:solidFill>
              <a:miter lim="800000"/>
              <a:headEnd/>
              <a:tailEnd/>
            </a:ln>
          </p:spPr>
          <p:txBody>
            <a:bodyPr lIns="0" tIns="0" rIns="0" bIns="0" anchor="ctr">
              <a:spAutoFit/>
            </a:bodyPr>
            <a:lstStyle/>
            <a:p>
              <a:endParaRPr lang="en-US"/>
            </a:p>
          </p:txBody>
        </p:sp>
      </p:grpSp>
      <p:grpSp>
        <p:nvGrpSpPr>
          <p:cNvPr id="4" name="Group 34"/>
          <p:cNvGrpSpPr>
            <a:grpSpLocks/>
          </p:cNvGrpSpPr>
          <p:nvPr/>
        </p:nvGrpSpPr>
        <p:grpSpPr bwMode="auto">
          <a:xfrm>
            <a:off x="5651500" y="4873625"/>
            <a:ext cx="3176588" cy="247650"/>
            <a:chOff x="3560" y="3181"/>
            <a:chExt cx="2001" cy="156"/>
          </a:xfrm>
        </p:grpSpPr>
        <p:sp>
          <p:nvSpPr>
            <p:cNvPr id="18891" name="Text Box 35"/>
            <p:cNvSpPr txBox="1">
              <a:spLocks noChangeArrowheads="1"/>
            </p:cNvSpPr>
            <p:nvPr/>
          </p:nvSpPr>
          <p:spPr bwMode="auto">
            <a:xfrm>
              <a:off x="3560" y="3181"/>
              <a:ext cx="341" cy="156"/>
            </a:xfrm>
            <a:prstGeom prst="rect">
              <a:avLst/>
            </a:prstGeom>
            <a:noFill/>
            <a:ln w="12700" algn="ctr">
              <a:noFill/>
              <a:miter lim="800000"/>
              <a:headEnd/>
              <a:tailEnd/>
            </a:ln>
          </p:spPr>
          <p:txBody>
            <a:bodyPr lIns="0" tIns="0" rIns="0" bIns="0">
              <a:spAutoFit/>
            </a:bodyPr>
            <a:lstStyle/>
            <a:p>
              <a:pPr algn="ctr" eaLnBrk="0" hangingPunct="0">
                <a:lnSpc>
                  <a:spcPct val="90000"/>
                </a:lnSpc>
                <a:spcBef>
                  <a:spcPct val="50000"/>
                </a:spcBef>
                <a:buClr>
                  <a:schemeClr val="bg1"/>
                </a:buClr>
                <a:buFont typeface="Arial" charset="0"/>
                <a:buNone/>
              </a:pPr>
              <a:r>
                <a:rPr lang="en-US" sz="1800" b="1">
                  <a:solidFill>
                    <a:schemeClr val="accent1"/>
                  </a:solidFill>
                </a:rPr>
                <a:t>500</a:t>
              </a:r>
            </a:p>
          </p:txBody>
        </p:sp>
        <p:sp>
          <p:nvSpPr>
            <p:cNvPr id="18892" name="Text Box 36"/>
            <p:cNvSpPr txBox="1">
              <a:spLocks noChangeArrowheads="1"/>
            </p:cNvSpPr>
            <p:nvPr/>
          </p:nvSpPr>
          <p:spPr bwMode="auto">
            <a:xfrm>
              <a:off x="4014" y="3181"/>
              <a:ext cx="227" cy="156"/>
            </a:xfrm>
            <a:prstGeom prst="rect">
              <a:avLst/>
            </a:prstGeom>
            <a:noFill/>
            <a:ln w="12700" algn="ctr">
              <a:noFill/>
              <a:miter lim="800000"/>
              <a:headEnd/>
              <a:tailEnd/>
            </a:ln>
          </p:spPr>
          <p:txBody>
            <a:bodyPr lIns="0" tIns="0" rIns="0" bIns="0">
              <a:spAutoFit/>
            </a:bodyPr>
            <a:lstStyle/>
            <a:p>
              <a:pPr algn="ctr" eaLnBrk="0" hangingPunct="0">
                <a:lnSpc>
                  <a:spcPct val="90000"/>
                </a:lnSpc>
                <a:spcBef>
                  <a:spcPct val="50000"/>
                </a:spcBef>
                <a:buClr>
                  <a:schemeClr val="bg1"/>
                </a:buClr>
                <a:buFont typeface="Arial" charset="0"/>
                <a:buNone/>
              </a:pPr>
              <a:r>
                <a:rPr lang="en-US" sz="1800" b="1">
                  <a:solidFill>
                    <a:schemeClr val="accent1"/>
                  </a:solidFill>
                </a:rPr>
                <a:t>10</a:t>
              </a:r>
            </a:p>
          </p:txBody>
        </p:sp>
        <p:sp>
          <p:nvSpPr>
            <p:cNvPr id="18893" name="Text Box 37"/>
            <p:cNvSpPr txBox="1">
              <a:spLocks noChangeArrowheads="1"/>
            </p:cNvSpPr>
            <p:nvPr/>
          </p:nvSpPr>
          <p:spPr bwMode="auto">
            <a:xfrm>
              <a:off x="4354" y="3181"/>
              <a:ext cx="227" cy="156"/>
            </a:xfrm>
            <a:prstGeom prst="rect">
              <a:avLst/>
            </a:prstGeom>
            <a:noFill/>
            <a:ln w="12700" algn="ctr">
              <a:noFill/>
              <a:miter lim="800000"/>
              <a:headEnd/>
              <a:tailEnd/>
            </a:ln>
          </p:spPr>
          <p:txBody>
            <a:bodyPr lIns="0" tIns="0" rIns="0" bIns="0">
              <a:spAutoFit/>
            </a:bodyPr>
            <a:lstStyle/>
            <a:p>
              <a:pPr algn="ctr" eaLnBrk="0" hangingPunct="0">
                <a:lnSpc>
                  <a:spcPct val="90000"/>
                </a:lnSpc>
                <a:spcBef>
                  <a:spcPct val="50000"/>
                </a:spcBef>
                <a:buClr>
                  <a:schemeClr val="bg1"/>
                </a:buClr>
                <a:buFont typeface="Arial" charset="0"/>
                <a:buNone/>
              </a:pPr>
              <a:r>
                <a:rPr lang="en-US" sz="1800" b="1">
                  <a:solidFill>
                    <a:schemeClr val="accent1"/>
                  </a:solidFill>
                </a:rPr>
                <a:t>2</a:t>
              </a:r>
            </a:p>
          </p:txBody>
        </p:sp>
        <p:sp>
          <p:nvSpPr>
            <p:cNvPr id="18894" name="Text Box 38"/>
            <p:cNvSpPr txBox="1">
              <a:spLocks noChangeArrowheads="1"/>
            </p:cNvSpPr>
            <p:nvPr/>
          </p:nvSpPr>
          <p:spPr bwMode="auto">
            <a:xfrm>
              <a:off x="4921" y="3181"/>
              <a:ext cx="227" cy="156"/>
            </a:xfrm>
            <a:prstGeom prst="rect">
              <a:avLst/>
            </a:prstGeom>
            <a:noFill/>
            <a:ln w="12700" algn="ctr">
              <a:noFill/>
              <a:miter lim="800000"/>
              <a:headEnd/>
              <a:tailEnd/>
            </a:ln>
          </p:spPr>
          <p:txBody>
            <a:bodyPr lIns="0" tIns="0" rIns="0" bIns="0">
              <a:spAutoFit/>
            </a:bodyPr>
            <a:lstStyle/>
            <a:p>
              <a:pPr algn="ctr" eaLnBrk="0" hangingPunct="0">
                <a:lnSpc>
                  <a:spcPct val="90000"/>
                </a:lnSpc>
                <a:spcBef>
                  <a:spcPct val="50000"/>
                </a:spcBef>
                <a:buClr>
                  <a:schemeClr val="bg1"/>
                </a:buClr>
                <a:buFont typeface="Arial" charset="0"/>
                <a:buNone/>
              </a:pPr>
              <a:r>
                <a:rPr lang="en-US" sz="1800" b="1">
                  <a:solidFill>
                    <a:schemeClr val="accent1"/>
                  </a:solidFill>
                </a:rPr>
                <a:t>0.7</a:t>
              </a:r>
            </a:p>
          </p:txBody>
        </p:sp>
        <p:sp>
          <p:nvSpPr>
            <p:cNvPr id="18895" name="Text Box 39"/>
            <p:cNvSpPr txBox="1">
              <a:spLocks noChangeArrowheads="1"/>
            </p:cNvSpPr>
            <p:nvPr/>
          </p:nvSpPr>
          <p:spPr bwMode="auto">
            <a:xfrm>
              <a:off x="5220" y="3181"/>
              <a:ext cx="341" cy="156"/>
            </a:xfrm>
            <a:prstGeom prst="rect">
              <a:avLst/>
            </a:prstGeom>
            <a:noFill/>
            <a:ln w="12700" algn="ctr">
              <a:noFill/>
              <a:miter lim="800000"/>
              <a:headEnd/>
              <a:tailEnd/>
            </a:ln>
          </p:spPr>
          <p:txBody>
            <a:bodyPr lIns="0" tIns="0" rIns="0" bIns="0">
              <a:spAutoFit/>
            </a:bodyPr>
            <a:lstStyle/>
            <a:p>
              <a:pPr algn="ctr" eaLnBrk="0" hangingPunct="0">
                <a:lnSpc>
                  <a:spcPct val="90000"/>
                </a:lnSpc>
                <a:spcBef>
                  <a:spcPct val="50000"/>
                </a:spcBef>
                <a:buClr>
                  <a:schemeClr val="bg1"/>
                </a:buClr>
                <a:buFont typeface="Arial" charset="0"/>
                <a:buNone/>
              </a:pPr>
              <a:r>
                <a:rPr lang="en-US" sz="1800" b="1">
                  <a:solidFill>
                    <a:schemeClr val="accent1"/>
                  </a:solidFill>
                </a:rPr>
                <a:t>0.04</a:t>
              </a:r>
            </a:p>
          </p:txBody>
        </p:sp>
      </p:grpSp>
      <p:sp>
        <p:nvSpPr>
          <p:cNvPr id="98344" name="Text Box 40"/>
          <p:cNvSpPr txBox="1">
            <a:spLocks noChangeArrowheads="1"/>
          </p:cNvSpPr>
          <p:nvPr/>
        </p:nvSpPr>
        <p:spPr bwMode="auto">
          <a:xfrm>
            <a:off x="5292725" y="5413375"/>
            <a:ext cx="3671888" cy="247650"/>
          </a:xfrm>
          <a:prstGeom prst="rect">
            <a:avLst/>
          </a:prstGeom>
          <a:noFill/>
          <a:ln w="12700" algn="ctr">
            <a:noFill/>
            <a:miter lim="800000"/>
            <a:headEnd/>
            <a:tailEnd/>
          </a:ln>
        </p:spPr>
        <p:txBody>
          <a:bodyPr lIns="0" tIns="0" rIns="0" bIns="0">
            <a:spAutoFit/>
          </a:bodyPr>
          <a:lstStyle/>
          <a:p>
            <a:pPr eaLnBrk="0" hangingPunct="0">
              <a:lnSpc>
                <a:spcPct val="90000"/>
              </a:lnSpc>
              <a:spcBef>
                <a:spcPct val="50000"/>
              </a:spcBef>
              <a:buClr>
                <a:schemeClr val="bg1"/>
              </a:buClr>
              <a:buFont typeface="Arial" charset="0"/>
              <a:buNone/>
            </a:pPr>
            <a:r>
              <a:rPr lang="en-US" sz="1800" b="1">
                <a:solidFill>
                  <a:schemeClr val="accent1"/>
                </a:solidFill>
              </a:rPr>
              <a:t>d</a:t>
            </a:r>
            <a:r>
              <a:rPr lang="en-US" sz="1800" b="1" baseline="-25000">
                <a:solidFill>
                  <a:schemeClr val="accent2"/>
                </a:solidFill>
              </a:rPr>
              <a:t>2</a:t>
            </a:r>
            <a:r>
              <a:rPr lang="en-US" sz="1800" b="1"/>
              <a:t>*B</a:t>
            </a:r>
            <a:r>
              <a:rPr lang="en-US" sz="1800" b="1" baseline="50000">
                <a:solidFill>
                  <a:schemeClr val="accent2"/>
                </a:solidFill>
              </a:rPr>
              <a:t>2</a:t>
            </a:r>
            <a:r>
              <a:rPr lang="en-US" sz="1800" b="1"/>
              <a:t>+</a:t>
            </a:r>
            <a:r>
              <a:rPr lang="en-US" sz="1800" b="1">
                <a:solidFill>
                  <a:schemeClr val="accent1"/>
                </a:solidFill>
              </a:rPr>
              <a:t>d</a:t>
            </a:r>
            <a:r>
              <a:rPr lang="en-US" sz="1800" b="1" baseline="-25000">
                <a:solidFill>
                  <a:schemeClr val="accent2"/>
                </a:solidFill>
              </a:rPr>
              <a:t>1</a:t>
            </a:r>
            <a:r>
              <a:rPr lang="en-US" sz="1800" b="1"/>
              <a:t>*B</a:t>
            </a:r>
            <a:r>
              <a:rPr lang="en-US" sz="1800" b="1" baseline="50000">
                <a:solidFill>
                  <a:schemeClr val="accent2"/>
                </a:solidFill>
              </a:rPr>
              <a:t>1</a:t>
            </a:r>
            <a:r>
              <a:rPr lang="en-US" sz="1800" b="1"/>
              <a:t>+</a:t>
            </a:r>
            <a:r>
              <a:rPr lang="en-US" sz="1800" b="1">
                <a:solidFill>
                  <a:schemeClr val="accent1"/>
                </a:solidFill>
              </a:rPr>
              <a:t>d</a:t>
            </a:r>
            <a:r>
              <a:rPr lang="en-US" sz="1800" b="1" baseline="-25000">
                <a:solidFill>
                  <a:schemeClr val="accent2"/>
                </a:solidFill>
              </a:rPr>
              <a:t>0</a:t>
            </a:r>
            <a:r>
              <a:rPr lang="en-US" sz="1800" b="1"/>
              <a:t>*B</a:t>
            </a:r>
            <a:r>
              <a:rPr lang="en-US" sz="1800" b="1" baseline="50000">
                <a:solidFill>
                  <a:schemeClr val="accent2"/>
                </a:solidFill>
              </a:rPr>
              <a:t>0</a:t>
            </a:r>
            <a:r>
              <a:rPr lang="en-US" sz="1800" b="1"/>
              <a:t>+</a:t>
            </a:r>
            <a:r>
              <a:rPr lang="en-US" sz="1800" b="1">
                <a:solidFill>
                  <a:schemeClr val="accent1"/>
                </a:solidFill>
              </a:rPr>
              <a:t>d</a:t>
            </a:r>
            <a:r>
              <a:rPr lang="en-US" sz="1800" b="1" baseline="-25000">
                <a:solidFill>
                  <a:schemeClr val="accent2"/>
                </a:solidFill>
              </a:rPr>
              <a:t>-1</a:t>
            </a:r>
            <a:r>
              <a:rPr lang="en-US" sz="1800" b="1"/>
              <a:t>*B</a:t>
            </a:r>
            <a:r>
              <a:rPr lang="en-US" sz="1800" b="1" baseline="50000">
                <a:solidFill>
                  <a:schemeClr val="accent2"/>
                </a:solidFill>
              </a:rPr>
              <a:t>-1</a:t>
            </a:r>
            <a:r>
              <a:rPr lang="en-US" sz="1800" b="1"/>
              <a:t>+</a:t>
            </a:r>
            <a:r>
              <a:rPr lang="en-US" sz="1800" b="1">
                <a:solidFill>
                  <a:schemeClr val="accent1"/>
                </a:solidFill>
              </a:rPr>
              <a:t>d</a:t>
            </a:r>
            <a:r>
              <a:rPr lang="en-US" sz="1800" b="1" baseline="-25000">
                <a:solidFill>
                  <a:schemeClr val="accent2"/>
                </a:solidFill>
              </a:rPr>
              <a:t>-2</a:t>
            </a:r>
            <a:r>
              <a:rPr lang="en-US" sz="1800" b="1"/>
              <a:t>*B</a:t>
            </a:r>
            <a:r>
              <a:rPr lang="en-US" sz="1800" b="1" baseline="50000">
                <a:solidFill>
                  <a:schemeClr val="accent2"/>
                </a:solidFill>
              </a:rPr>
              <a:t>-2</a:t>
            </a:r>
          </a:p>
        </p:txBody>
      </p:sp>
      <p:sp>
        <p:nvSpPr>
          <p:cNvPr id="98345" name="Text Box 41"/>
          <p:cNvSpPr txBox="1">
            <a:spLocks noChangeArrowheads="1"/>
          </p:cNvSpPr>
          <p:nvPr/>
        </p:nvSpPr>
        <p:spPr bwMode="auto">
          <a:xfrm>
            <a:off x="6732588" y="5949950"/>
            <a:ext cx="1439862" cy="328613"/>
          </a:xfrm>
          <a:prstGeom prst="rect">
            <a:avLst/>
          </a:prstGeom>
          <a:noFill/>
          <a:ln w="12700" algn="ctr">
            <a:noFill/>
            <a:miter lim="800000"/>
            <a:headEnd/>
            <a:tailEnd/>
          </a:ln>
        </p:spPr>
        <p:txBody>
          <a:bodyPr lIns="0" tIns="0" rIns="0" bIns="0">
            <a:spAutoFit/>
          </a:bodyPr>
          <a:lstStyle/>
          <a:p>
            <a:pPr eaLnBrk="0" hangingPunct="0">
              <a:lnSpc>
                <a:spcPct val="90000"/>
              </a:lnSpc>
              <a:spcBef>
                <a:spcPct val="50000"/>
              </a:spcBef>
              <a:buClr>
                <a:schemeClr val="bg1"/>
              </a:buClr>
              <a:buFont typeface="Arial" charset="0"/>
              <a:buNone/>
            </a:pPr>
            <a:r>
              <a:rPr lang="en-US" sz="2400" b="1"/>
              <a:t>(</a:t>
            </a:r>
            <a:r>
              <a:rPr lang="en-US" sz="2400" b="1">
                <a:solidFill>
                  <a:schemeClr val="accent1"/>
                </a:solidFill>
              </a:rPr>
              <a:t>512</a:t>
            </a:r>
            <a:r>
              <a:rPr lang="en-US" sz="2400" b="1"/>
              <a:t>.</a:t>
            </a:r>
            <a:r>
              <a:rPr lang="en-US" sz="2400" b="1">
                <a:solidFill>
                  <a:schemeClr val="accent1"/>
                </a:solidFill>
              </a:rPr>
              <a:t>74</a:t>
            </a:r>
            <a:r>
              <a:rPr lang="en-US" sz="2400" b="1"/>
              <a:t>)</a:t>
            </a:r>
            <a:r>
              <a:rPr lang="en-US" sz="2400" b="1" baseline="-25000">
                <a:solidFill>
                  <a:schemeClr val="accent2"/>
                </a:solidFill>
              </a:rPr>
              <a:t>10</a:t>
            </a:r>
          </a:p>
        </p:txBody>
      </p:sp>
      <p:sp>
        <p:nvSpPr>
          <p:cNvPr id="18448" name="Slide Number Placeholder 48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57C052D-0F82-4B72-8C29-FACBAB178863}" type="slidenum">
              <a:rPr lang="ar-SA" smtClean="0">
                <a:latin typeface="Arial" charset="0"/>
                <a:cs typeface="Arial" charset="0"/>
              </a:rPr>
              <a:pPr/>
              <a:t>9</a:t>
            </a:fld>
            <a:endParaRPr lang="en-GB">
              <a:latin typeface="Arial" charset="0"/>
              <a:cs typeface="Arial" charset="0"/>
            </a:endParaRPr>
          </a:p>
        </p:txBody>
      </p:sp>
      <p:pic>
        <p:nvPicPr>
          <p:cNvPr id="18919" name="Picture 487" descr="My Two Hands"/>
          <p:cNvPicPr>
            <a:picLocks noChangeAspect="1" noChangeArrowheads="1"/>
          </p:cNvPicPr>
          <p:nvPr/>
        </p:nvPicPr>
        <p:blipFill>
          <a:blip r:embed="rId3" cstate="print"/>
          <a:srcRect/>
          <a:stretch>
            <a:fillRect/>
          </a:stretch>
        </p:blipFill>
        <p:spPr bwMode="auto">
          <a:xfrm>
            <a:off x="6300192" y="1196752"/>
            <a:ext cx="2088232" cy="11473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8307"/>
                                        </p:tgtEl>
                                        <p:attrNameLst>
                                          <p:attrName>style.visibility</p:attrName>
                                        </p:attrNameLst>
                                      </p:cBhvr>
                                      <p:to>
                                        <p:strVal val="visible"/>
                                      </p:to>
                                    </p:set>
                                    <p:anim calcmode="lin" valueType="num">
                                      <p:cBhvr additive="base">
                                        <p:cTn id="7" dur="500" fill="hold"/>
                                        <p:tgtEl>
                                          <p:spTgt spid="98307"/>
                                        </p:tgtEl>
                                        <p:attrNameLst>
                                          <p:attrName>ppt_x</p:attrName>
                                        </p:attrNameLst>
                                      </p:cBhvr>
                                      <p:tavLst>
                                        <p:tav tm="0">
                                          <p:val>
                                            <p:strVal val="0-#ppt_w/2"/>
                                          </p:val>
                                        </p:tav>
                                        <p:tav tm="100000">
                                          <p:val>
                                            <p:strVal val="#ppt_x"/>
                                          </p:val>
                                        </p:tav>
                                      </p:tavLst>
                                    </p:anim>
                                    <p:anim calcmode="lin" valueType="num">
                                      <p:cBhvr additive="base">
                                        <p:cTn id="8" dur="500" fill="hold"/>
                                        <p:tgtEl>
                                          <p:spTgt spid="983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500"/>
                                  </p:stCondLst>
                                  <p:childTnLst>
                                    <p:set>
                                      <p:cBhvr>
                                        <p:cTn id="16" dur="1" fill="hold">
                                          <p:stCondLst>
                                            <p:cond delay="0"/>
                                          </p:stCondLst>
                                        </p:cTn>
                                        <p:tgtEl>
                                          <p:spTgt spid="98321"/>
                                        </p:tgtEl>
                                        <p:attrNameLst>
                                          <p:attrName>style.visibility</p:attrName>
                                        </p:attrNameLst>
                                      </p:cBhvr>
                                      <p:to>
                                        <p:strVal val="visible"/>
                                      </p:to>
                                    </p:set>
                                    <p:anim calcmode="lin" valueType="num">
                                      <p:cBhvr additive="base">
                                        <p:cTn id="17" dur="500" fill="hold"/>
                                        <p:tgtEl>
                                          <p:spTgt spid="98321"/>
                                        </p:tgtEl>
                                        <p:attrNameLst>
                                          <p:attrName>ppt_x</p:attrName>
                                        </p:attrNameLst>
                                      </p:cBhvr>
                                      <p:tavLst>
                                        <p:tav tm="0">
                                          <p:val>
                                            <p:strVal val="#ppt_x"/>
                                          </p:val>
                                        </p:tav>
                                        <p:tav tm="100000">
                                          <p:val>
                                            <p:strVal val="#ppt_x"/>
                                          </p:val>
                                        </p:tav>
                                      </p:tavLst>
                                    </p:anim>
                                    <p:anim calcmode="lin" valueType="num">
                                      <p:cBhvr additive="base">
                                        <p:cTn id="18" dur="500" fill="hold"/>
                                        <p:tgtEl>
                                          <p:spTgt spid="9832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500"/>
                                  </p:stCondLst>
                                  <p:childTnLst>
                                    <p:set>
                                      <p:cBhvr>
                                        <p:cTn id="21" dur="1" fill="hold">
                                          <p:stCondLst>
                                            <p:cond delay="0"/>
                                          </p:stCondLst>
                                        </p:cTn>
                                        <p:tgtEl>
                                          <p:spTgt spid="98322"/>
                                        </p:tgtEl>
                                        <p:attrNameLst>
                                          <p:attrName>style.visibility</p:attrName>
                                        </p:attrNameLst>
                                      </p:cBhvr>
                                      <p:to>
                                        <p:strVal val="visible"/>
                                      </p:to>
                                    </p:set>
                                    <p:anim calcmode="lin" valueType="num">
                                      <p:cBhvr additive="base">
                                        <p:cTn id="22" dur="500" fill="hold"/>
                                        <p:tgtEl>
                                          <p:spTgt spid="98322"/>
                                        </p:tgtEl>
                                        <p:attrNameLst>
                                          <p:attrName>ppt_x</p:attrName>
                                        </p:attrNameLst>
                                      </p:cBhvr>
                                      <p:tavLst>
                                        <p:tav tm="0">
                                          <p:val>
                                            <p:strVal val="#ppt_x"/>
                                          </p:val>
                                        </p:tav>
                                        <p:tav tm="100000">
                                          <p:val>
                                            <p:strVal val="#ppt_x"/>
                                          </p:val>
                                        </p:tav>
                                      </p:tavLst>
                                    </p:anim>
                                    <p:anim calcmode="lin" valueType="num">
                                      <p:cBhvr additive="base">
                                        <p:cTn id="23" dur="500" fill="hold"/>
                                        <p:tgtEl>
                                          <p:spTgt spid="98322"/>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500"/>
                                  </p:stCondLst>
                                  <p:childTnLst>
                                    <p:set>
                                      <p:cBhvr>
                                        <p:cTn id="26" dur="1" fill="hold">
                                          <p:stCondLst>
                                            <p:cond delay="0"/>
                                          </p:stCondLst>
                                        </p:cTn>
                                        <p:tgtEl>
                                          <p:spTgt spid="98323"/>
                                        </p:tgtEl>
                                        <p:attrNameLst>
                                          <p:attrName>style.visibility</p:attrName>
                                        </p:attrNameLst>
                                      </p:cBhvr>
                                      <p:to>
                                        <p:strVal val="visible"/>
                                      </p:to>
                                    </p:set>
                                    <p:anim calcmode="lin" valueType="num">
                                      <p:cBhvr additive="base">
                                        <p:cTn id="27" dur="500" fill="hold"/>
                                        <p:tgtEl>
                                          <p:spTgt spid="98323"/>
                                        </p:tgtEl>
                                        <p:attrNameLst>
                                          <p:attrName>ppt_x</p:attrName>
                                        </p:attrNameLst>
                                      </p:cBhvr>
                                      <p:tavLst>
                                        <p:tav tm="0">
                                          <p:val>
                                            <p:strVal val="#ppt_x"/>
                                          </p:val>
                                        </p:tav>
                                        <p:tav tm="100000">
                                          <p:val>
                                            <p:strVal val="#ppt_x"/>
                                          </p:val>
                                        </p:tav>
                                      </p:tavLst>
                                    </p:anim>
                                    <p:anim calcmode="lin" valueType="num">
                                      <p:cBhvr additive="base">
                                        <p:cTn id="28" dur="500" fill="hold"/>
                                        <p:tgtEl>
                                          <p:spTgt spid="98323"/>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2" presetClass="entr" presetSubtype="4" fill="hold" grpId="0" nodeType="afterEffect">
                                  <p:stCondLst>
                                    <p:cond delay="500"/>
                                  </p:stCondLst>
                                  <p:childTnLst>
                                    <p:set>
                                      <p:cBhvr>
                                        <p:cTn id="31" dur="1" fill="hold">
                                          <p:stCondLst>
                                            <p:cond delay="0"/>
                                          </p:stCondLst>
                                        </p:cTn>
                                        <p:tgtEl>
                                          <p:spTgt spid="98324"/>
                                        </p:tgtEl>
                                        <p:attrNameLst>
                                          <p:attrName>style.visibility</p:attrName>
                                        </p:attrNameLst>
                                      </p:cBhvr>
                                      <p:to>
                                        <p:strVal val="visible"/>
                                      </p:to>
                                    </p:set>
                                    <p:anim calcmode="lin" valueType="num">
                                      <p:cBhvr additive="base">
                                        <p:cTn id="32" dur="500" fill="hold"/>
                                        <p:tgtEl>
                                          <p:spTgt spid="98324"/>
                                        </p:tgtEl>
                                        <p:attrNameLst>
                                          <p:attrName>ppt_x</p:attrName>
                                        </p:attrNameLst>
                                      </p:cBhvr>
                                      <p:tavLst>
                                        <p:tav tm="0">
                                          <p:val>
                                            <p:strVal val="#ppt_x"/>
                                          </p:val>
                                        </p:tav>
                                        <p:tav tm="100000">
                                          <p:val>
                                            <p:strVal val="#ppt_x"/>
                                          </p:val>
                                        </p:tav>
                                      </p:tavLst>
                                    </p:anim>
                                    <p:anim calcmode="lin" valueType="num">
                                      <p:cBhvr additive="base">
                                        <p:cTn id="33" dur="500" fill="hold"/>
                                        <p:tgtEl>
                                          <p:spTgt spid="98324"/>
                                        </p:tgtEl>
                                        <p:attrNameLst>
                                          <p:attrName>ppt_y</p:attrName>
                                        </p:attrNameLst>
                                      </p:cBhvr>
                                      <p:tavLst>
                                        <p:tav tm="0">
                                          <p:val>
                                            <p:strVal val="1+#ppt_h/2"/>
                                          </p:val>
                                        </p:tav>
                                        <p:tav tm="100000">
                                          <p:val>
                                            <p:strVal val="#ppt_y"/>
                                          </p:val>
                                        </p:tav>
                                      </p:tavLst>
                                    </p:anim>
                                  </p:childTnLst>
                                </p:cTn>
                              </p:par>
                            </p:childTnLst>
                          </p:cTn>
                        </p:par>
                        <p:par>
                          <p:cTn id="34" fill="hold">
                            <p:stCondLst>
                              <p:cond delay="5000"/>
                            </p:stCondLst>
                            <p:childTnLst>
                              <p:par>
                                <p:cTn id="35" presetID="2" presetClass="entr" presetSubtype="4" fill="hold" grpId="0" nodeType="afterEffect">
                                  <p:stCondLst>
                                    <p:cond delay="500"/>
                                  </p:stCondLst>
                                  <p:childTnLst>
                                    <p:set>
                                      <p:cBhvr>
                                        <p:cTn id="36" dur="1" fill="hold">
                                          <p:stCondLst>
                                            <p:cond delay="0"/>
                                          </p:stCondLst>
                                        </p:cTn>
                                        <p:tgtEl>
                                          <p:spTgt spid="98325"/>
                                        </p:tgtEl>
                                        <p:attrNameLst>
                                          <p:attrName>style.visibility</p:attrName>
                                        </p:attrNameLst>
                                      </p:cBhvr>
                                      <p:to>
                                        <p:strVal val="visible"/>
                                      </p:to>
                                    </p:set>
                                    <p:anim calcmode="lin" valueType="num">
                                      <p:cBhvr additive="base">
                                        <p:cTn id="37" dur="500" fill="hold"/>
                                        <p:tgtEl>
                                          <p:spTgt spid="98325"/>
                                        </p:tgtEl>
                                        <p:attrNameLst>
                                          <p:attrName>ppt_x</p:attrName>
                                        </p:attrNameLst>
                                      </p:cBhvr>
                                      <p:tavLst>
                                        <p:tav tm="0">
                                          <p:val>
                                            <p:strVal val="#ppt_x"/>
                                          </p:val>
                                        </p:tav>
                                        <p:tav tm="100000">
                                          <p:val>
                                            <p:strVal val="#ppt_x"/>
                                          </p:val>
                                        </p:tav>
                                      </p:tavLst>
                                    </p:anim>
                                    <p:anim calcmode="lin" valueType="num">
                                      <p:cBhvr additive="base">
                                        <p:cTn id="38" dur="500" fill="hold"/>
                                        <p:tgtEl>
                                          <p:spTgt spid="98325"/>
                                        </p:tgtEl>
                                        <p:attrNameLst>
                                          <p:attrName>ppt_y</p:attrName>
                                        </p:attrNameLst>
                                      </p:cBhvr>
                                      <p:tavLst>
                                        <p:tav tm="0">
                                          <p:val>
                                            <p:strVal val="1+#ppt_h/2"/>
                                          </p:val>
                                        </p:tav>
                                        <p:tav tm="100000">
                                          <p:val>
                                            <p:strVal val="#ppt_y"/>
                                          </p:val>
                                        </p:tav>
                                      </p:tavLst>
                                    </p:anim>
                                  </p:childTnLst>
                                </p:cTn>
                              </p:par>
                            </p:childTnLst>
                          </p:cTn>
                        </p:par>
                        <p:par>
                          <p:cTn id="39" fill="hold">
                            <p:stCondLst>
                              <p:cond delay="6000"/>
                            </p:stCondLst>
                            <p:childTnLst>
                              <p:par>
                                <p:cTn id="40" presetID="2" presetClass="entr" presetSubtype="4"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par>
                          <p:cTn id="44" fill="hold">
                            <p:stCondLst>
                              <p:cond delay="6500"/>
                            </p:stCondLst>
                            <p:childTnLst>
                              <p:par>
                                <p:cTn id="45" presetID="2" presetClass="entr" presetSubtype="4"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par>
                          <p:cTn id="49" fill="hold">
                            <p:stCondLst>
                              <p:cond delay="7000"/>
                            </p:stCondLst>
                            <p:childTnLst>
                              <p:par>
                                <p:cTn id="50" presetID="2" presetClass="entr" presetSubtype="4" fill="hold" grpId="0" nodeType="afterEffect">
                                  <p:stCondLst>
                                    <p:cond delay="0"/>
                                  </p:stCondLst>
                                  <p:childTnLst>
                                    <p:set>
                                      <p:cBhvr>
                                        <p:cTn id="51" dur="1" fill="hold">
                                          <p:stCondLst>
                                            <p:cond delay="0"/>
                                          </p:stCondLst>
                                        </p:cTn>
                                        <p:tgtEl>
                                          <p:spTgt spid="98344"/>
                                        </p:tgtEl>
                                        <p:attrNameLst>
                                          <p:attrName>style.visibility</p:attrName>
                                        </p:attrNameLst>
                                      </p:cBhvr>
                                      <p:to>
                                        <p:strVal val="visible"/>
                                      </p:to>
                                    </p:set>
                                    <p:anim calcmode="lin" valueType="num">
                                      <p:cBhvr additive="base">
                                        <p:cTn id="52" dur="500" fill="hold"/>
                                        <p:tgtEl>
                                          <p:spTgt spid="98344"/>
                                        </p:tgtEl>
                                        <p:attrNameLst>
                                          <p:attrName>ppt_x</p:attrName>
                                        </p:attrNameLst>
                                      </p:cBhvr>
                                      <p:tavLst>
                                        <p:tav tm="0">
                                          <p:val>
                                            <p:strVal val="#ppt_x"/>
                                          </p:val>
                                        </p:tav>
                                        <p:tav tm="100000">
                                          <p:val>
                                            <p:strVal val="#ppt_x"/>
                                          </p:val>
                                        </p:tav>
                                      </p:tavLst>
                                    </p:anim>
                                    <p:anim calcmode="lin" valueType="num">
                                      <p:cBhvr additive="base">
                                        <p:cTn id="53" dur="500" fill="hold"/>
                                        <p:tgtEl>
                                          <p:spTgt spid="98344"/>
                                        </p:tgtEl>
                                        <p:attrNameLst>
                                          <p:attrName>ppt_y</p:attrName>
                                        </p:attrNameLst>
                                      </p:cBhvr>
                                      <p:tavLst>
                                        <p:tav tm="0">
                                          <p:val>
                                            <p:strVal val="1+#ppt_h/2"/>
                                          </p:val>
                                        </p:tav>
                                        <p:tav tm="100000">
                                          <p:val>
                                            <p:strVal val="#ppt_y"/>
                                          </p:val>
                                        </p:tav>
                                      </p:tavLst>
                                    </p:anim>
                                  </p:childTnLst>
                                </p:cTn>
                              </p:par>
                            </p:childTnLst>
                          </p:cTn>
                        </p:par>
                        <p:par>
                          <p:cTn id="54" fill="hold">
                            <p:stCondLst>
                              <p:cond delay="7500"/>
                            </p:stCondLst>
                            <p:childTnLst>
                              <p:par>
                                <p:cTn id="55" presetID="2" presetClass="entr" presetSubtype="4" fill="hold" grpId="0" nodeType="afterEffect">
                                  <p:stCondLst>
                                    <p:cond delay="0"/>
                                  </p:stCondLst>
                                  <p:childTnLst>
                                    <p:set>
                                      <p:cBhvr>
                                        <p:cTn id="56" dur="1" fill="hold">
                                          <p:stCondLst>
                                            <p:cond delay="0"/>
                                          </p:stCondLst>
                                        </p:cTn>
                                        <p:tgtEl>
                                          <p:spTgt spid="98345"/>
                                        </p:tgtEl>
                                        <p:attrNameLst>
                                          <p:attrName>style.visibility</p:attrName>
                                        </p:attrNameLst>
                                      </p:cBhvr>
                                      <p:to>
                                        <p:strVal val="visible"/>
                                      </p:to>
                                    </p:set>
                                    <p:anim calcmode="lin" valueType="num">
                                      <p:cBhvr additive="base">
                                        <p:cTn id="57" dur="500" fill="hold"/>
                                        <p:tgtEl>
                                          <p:spTgt spid="98345"/>
                                        </p:tgtEl>
                                        <p:attrNameLst>
                                          <p:attrName>ppt_x</p:attrName>
                                        </p:attrNameLst>
                                      </p:cBhvr>
                                      <p:tavLst>
                                        <p:tav tm="0">
                                          <p:val>
                                            <p:strVal val="#ppt_x"/>
                                          </p:val>
                                        </p:tav>
                                        <p:tav tm="100000">
                                          <p:val>
                                            <p:strVal val="#ppt_x"/>
                                          </p:val>
                                        </p:tav>
                                      </p:tavLst>
                                    </p:anim>
                                    <p:anim calcmode="lin" valueType="num">
                                      <p:cBhvr additive="base">
                                        <p:cTn id="58" dur="500" fill="hold"/>
                                        <p:tgtEl>
                                          <p:spTgt spid="983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utoUpdateAnimBg="0"/>
      <p:bldP spid="98321" grpId="0" autoUpdateAnimBg="0"/>
      <p:bldP spid="98322" grpId="0" autoUpdateAnimBg="0"/>
      <p:bldP spid="98323" grpId="0" autoUpdateAnimBg="0"/>
      <p:bldP spid="98324" grpId="0" autoUpdateAnimBg="0"/>
      <p:bldP spid="98325" grpId="0" autoUpdateAnimBg="0"/>
      <p:bldP spid="98344" grpId="0" autoUpdateAnimBg="0"/>
      <p:bldP spid="98345"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7B2D0241553E444993540B7D43ECB8E" ma:contentTypeVersion="0" ma:contentTypeDescription="Create a new document." ma:contentTypeScope="" ma:versionID="09a9f76fa904bee33ea2c35937841a7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4E881B-0A34-4482-A316-929DF01C3D6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2DE3673-4EC2-4E9F-806B-07F012BE85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98E71A5-7A77-415B-93BE-5FB6DE2F6B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Origin</Template>
  <TotalTime>5333</TotalTime>
  <Words>2055</Words>
  <Application>Microsoft Office PowerPoint</Application>
  <PresentationFormat>Affichage à l'écran (4:3)</PresentationFormat>
  <Paragraphs>709</Paragraphs>
  <Slides>38</Slides>
  <Notes>3</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38</vt:i4>
      </vt:variant>
    </vt:vector>
  </HeadingPairs>
  <TitlesOfParts>
    <vt:vector size="50" baseType="lpstr">
      <vt:lpstr>Arial</vt:lpstr>
      <vt:lpstr>Arial Unicode MS</vt:lpstr>
      <vt:lpstr>Bookman Old Style</vt:lpstr>
      <vt:lpstr>Calibri</vt:lpstr>
      <vt:lpstr>Gill Sans MT</vt:lpstr>
      <vt:lpstr>Helvetica</vt:lpstr>
      <vt:lpstr>Times New Roman</vt:lpstr>
      <vt:lpstr>Wingdings</vt:lpstr>
      <vt:lpstr>Wingdings 2</vt:lpstr>
      <vt:lpstr>Wingdings 3</vt:lpstr>
      <vt:lpstr>Origin</vt:lpstr>
      <vt:lpstr>Custom Design</vt:lpstr>
      <vt:lpstr>Dr. Taoufik Salem Saidani  </vt:lpstr>
      <vt:lpstr> Introduction</vt:lpstr>
      <vt:lpstr> Introduction</vt:lpstr>
      <vt:lpstr> Introduction</vt:lpstr>
      <vt:lpstr>Digital Electronics ……….Everywhere</vt:lpstr>
      <vt:lpstr>Analog and Digital Signal</vt:lpstr>
      <vt:lpstr>Binary Digital Signal</vt:lpstr>
      <vt:lpstr>Binary Digital Signal</vt:lpstr>
      <vt:lpstr>Decimal Number System</vt:lpstr>
      <vt:lpstr>Binary Number System</vt:lpstr>
      <vt:lpstr>Octal Number System</vt:lpstr>
      <vt:lpstr>Hexadecimal Number System</vt:lpstr>
      <vt:lpstr>The Power of 2</vt:lpstr>
      <vt:lpstr>Number Base Conversions</vt:lpstr>
      <vt:lpstr>Présentation PowerPoint</vt:lpstr>
      <vt:lpstr>Decimal (Integer) to Binary Conversion</vt:lpstr>
      <vt:lpstr>Decimal (Fraction) to Binary Conversion</vt:lpstr>
      <vt:lpstr>Decimal to Octal Conversion</vt:lpstr>
      <vt:lpstr>Binary − Octal Conversion</vt:lpstr>
      <vt:lpstr>Binary − Hexadecimal Conversion</vt:lpstr>
      <vt:lpstr>Octal − Hexadecimal Conversion</vt:lpstr>
      <vt:lpstr>Binary Addition</vt:lpstr>
      <vt:lpstr>Binary Subtraction</vt:lpstr>
      <vt:lpstr>Binary Multiplication</vt:lpstr>
      <vt:lpstr>Complements</vt:lpstr>
      <vt:lpstr>Complements</vt:lpstr>
      <vt:lpstr>Complements</vt:lpstr>
      <vt:lpstr>Complements</vt:lpstr>
      <vt:lpstr>Complements</vt:lpstr>
      <vt:lpstr>Complements</vt:lpstr>
      <vt:lpstr>Complements</vt:lpstr>
      <vt:lpstr>Dr. Taoufik Salem Saidani  </vt:lpstr>
      <vt:lpstr>Signed Binary Numbers</vt:lpstr>
      <vt:lpstr>Signed Binary Numbers</vt:lpstr>
      <vt:lpstr>Signed Binary Numbers</vt:lpstr>
      <vt:lpstr>Signed Binary Numbers</vt:lpstr>
      <vt:lpstr>Signed Binary Numbers</vt:lpstr>
      <vt:lpstr>Quiz# 1</vt:lpstr>
    </vt:vector>
  </TitlesOfParts>
  <Company>ZPU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anayfeh</dc:creator>
  <cp:lastModifiedBy>Taoufik</cp:lastModifiedBy>
  <cp:revision>631</cp:revision>
  <dcterms:created xsi:type="dcterms:W3CDTF">2009-01-07T10:20:36Z</dcterms:created>
  <dcterms:modified xsi:type="dcterms:W3CDTF">2019-01-14T09:01:33Z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0x010100B7B2D0241553E444993540B7D43ECB8E</vt:lpwstr>
  </property>
</Properties>
</file>